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5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9" name="标题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89175"/>
          </a:xfrm>
          <a:ln/>
        </p:spPr>
        <p:txBody>
          <a:bodyPr anchor="ctr" anchorCtr="0"/>
          <a:p>
            <a:pPr defTabSz="914400">
              <a:buClrTx/>
              <a:buNone/>
            </a:pPr>
            <a:r>
              <a:rPr lang="zh-CN" altLang="en-US" sz="7200" kern="1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  <a:ea typeface="+mj-ea"/>
                <a:cs typeface="+mj-cs"/>
              </a:rPr>
              <a:t>小班语言：过河</a:t>
            </a:r>
            <a:endParaRPr lang="zh-CN" altLang="en-US" sz="7200" kern="120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0"/>
          <p:cNvPicPr>
            <a:picLocks noChangeAspect="1"/>
          </p:cNvPicPr>
          <p:nvPr/>
        </p:nvPicPr>
        <p:blipFill>
          <a:blip r:embed="rId1"/>
          <a:srcRect l="775" t="9113" r="5097" b="14548"/>
          <a:stretch>
            <a:fillRect/>
          </a:stretch>
        </p:blipFill>
        <p:spPr>
          <a:xfrm>
            <a:off x="457200" y="274955"/>
            <a:ext cx="8228965" cy="6153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274955"/>
            <a:ext cx="8343265" cy="63004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2"/>
          <p:cNvPicPr>
            <a:picLocks noChangeAspect="1"/>
          </p:cNvPicPr>
          <p:nvPr/>
        </p:nvPicPr>
        <p:blipFill>
          <a:blip r:embed="rId1"/>
          <a:srcRect l="5716" t="-19953" r="5306" b="17816"/>
          <a:stretch>
            <a:fillRect/>
          </a:stretch>
        </p:blipFill>
        <p:spPr>
          <a:xfrm>
            <a:off x="457200" y="-796925"/>
            <a:ext cx="8229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IMG_0733"/>
          <p:cNvPicPr>
            <a:picLocks noChangeAspect="1"/>
          </p:cNvPicPr>
          <p:nvPr/>
        </p:nvPicPr>
        <p:blipFill>
          <a:blip r:embed="rId1"/>
          <a:srcRect l="2497" t="1389" r="4151" b="10895"/>
          <a:stretch>
            <a:fillRect/>
          </a:stretch>
        </p:blipFill>
        <p:spPr>
          <a:xfrm>
            <a:off x="323215" y="440690"/>
            <a:ext cx="8497570" cy="59766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1769" t="3600" r="4559" b="8523"/>
          <a:stretch>
            <a:fillRect/>
          </a:stretch>
        </p:blipFill>
        <p:spPr>
          <a:xfrm>
            <a:off x="457200" y="274955"/>
            <a:ext cx="8228965" cy="5998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5"/>
          <p:cNvPicPr>
            <a:picLocks noChangeAspect="1"/>
          </p:cNvPicPr>
          <p:nvPr/>
        </p:nvPicPr>
        <p:blipFill>
          <a:blip r:embed="rId1"/>
          <a:srcRect l="-1025" r="4336" b="7749"/>
          <a:stretch>
            <a:fillRect/>
          </a:stretch>
        </p:blipFill>
        <p:spPr>
          <a:xfrm>
            <a:off x="380365" y="432435"/>
            <a:ext cx="8306435" cy="58058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6"/>
          <p:cNvPicPr>
            <a:picLocks noChangeAspect="1"/>
          </p:cNvPicPr>
          <p:nvPr/>
        </p:nvPicPr>
        <p:blipFill>
          <a:blip r:embed="rId1"/>
          <a:srcRect l="2306" b="8511"/>
          <a:stretch>
            <a:fillRect/>
          </a:stretch>
        </p:blipFill>
        <p:spPr>
          <a:xfrm>
            <a:off x="457200" y="358775"/>
            <a:ext cx="8230235" cy="5767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737"/>
          <p:cNvPicPr>
            <a:picLocks noChangeAspect="1"/>
          </p:cNvPicPr>
          <p:nvPr/>
        </p:nvPicPr>
        <p:blipFill>
          <a:blip r:embed="rId1"/>
          <a:srcRect l="2287" r="1415" b="11485"/>
          <a:stretch>
            <a:fillRect/>
          </a:stretch>
        </p:blipFill>
        <p:spPr>
          <a:xfrm>
            <a:off x="364490" y="222885"/>
            <a:ext cx="8427720" cy="61169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WPS 演示</Application>
  <PresentationFormat>在屏幕上显示</PresentationFormat>
  <Paragraphs>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大班音乐：柳树姑娘</dc:title>
  <dc:creator>微软用户</dc:creator>
  <cp:lastModifiedBy>Y。</cp:lastModifiedBy>
  <cp:revision>4</cp:revision>
  <dcterms:created xsi:type="dcterms:W3CDTF">2009-03-17T01:02:03Z</dcterms:created>
  <dcterms:modified xsi:type="dcterms:W3CDTF">2023-04-07T06:31:37Z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D7A95B246DAA4100B1F194B58A48EB14</vt:lpwstr>
  </property>
  <property fmtid="{D5CDD505-2E9C-101B-9397-08002B2CF9AE}" pid="3" name="KSOProductBuildVer">
    <vt:lpwstr>2052-11.8.2.8506</vt:lpwstr>
  </property>
</Properties>
</file>