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6240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9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3T10:43:22.968" idx="1">
    <p:pos x="5770" y="25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tags" Target="../tags/tag7.xml"/><Relationship Id="rId4" Type="http://schemas.openxmlformats.org/officeDocument/2006/relationships/image" Target="../media/image8.png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https://photo-static-api.fotomore.com/creative/vcg/400/new/VCG41N1255203350.jpg" descr="templates\picture_hover\&amp;pky9016060137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635"/>
            <a:ext cx="9144000" cy="6094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3895" y="1700530"/>
            <a:ext cx="7971790" cy="3328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 b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汉仪铸字卡酷体简" panose="00020600040101010101" charset="-122"/>
                <a:ea typeface="汉仪铸字卡酷体简" panose="00020600040101010101" charset="-122"/>
              </a:rPr>
              <a:t>中班美术：幸福一家人</a:t>
            </a:r>
            <a:endParaRPr lang="zh-CN" altLang="en-US" sz="6000" b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汉仪铸字卡酷体简" panose="00020600040101010101" charset="-122"/>
              <a:ea typeface="汉仪铸字卡酷体简" panose="00020600040101010101" charset="-122"/>
            </a:endParaRPr>
          </a:p>
        </p:txBody>
      </p:sp>
      <p:pic>
        <p:nvPicPr>
          <p:cNvPr id="4" name="图片 3" descr="Y6S]245VHGU9K7RRJ[IKH4K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35785" y="3573145"/>
            <a:ext cx="1896110" cy="189357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A5(]NK}H51~BXQQ(ALC37G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0395"/>
            <a:ext cx="9144000" cy="5377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{{WVWVP3JLF)M_5~Y[Z)WWL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1460" y="4293235"/>
            <a:ext cx="8572500" cy="2209800"/>
          </a:xfrm>
          <a:prstGeom prst="roundRect">
            <a:avLst/>
          </a:prstGeom>
        </p:spPr>
      </p:pic>
      <p:pic>
        <p:nvPicPr>
          <p:cNvPr id="6" name="图片 5" descr="IWU2[9N{7]~WI9F$M{4{)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95830" y="116205"/>
            <a:ext cx="4787265" cy="3835400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@}{VYJP8]JOV_V996[0IN0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360" y="404495"/>
            <a:ext cx="4213860" cy="2764155"/>
          </a:xfrm>
          <a:prstGeom prst="rect">
            <a:avLst/>
          </a:prstGeom>
        </p:spPr>
      </p:pic>
      <p:pic>
        <p:nvPicPr>
          <p:cNvPr id="6" name="图片 5" descr="PBI7A3CQHOZ]9R{%3O`}ZX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360" y="3356610"/>
            <a:ext cx="4213860" cy="2908300"/>
          </a:xfrm>
          <a:prstGeom prst="rect">
            <a:avLst/>
          </a:prstGeom>
        </p:spPr>
      </p:pic>
      <p:pic>
        <p:nvPicPr>
          <p:cNvPr id="7" name="图片 6" descr="AQ`~HRKSW2@12MES0%F)FCW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87900" y="404495"/>
            <a:ext cx="4236720" cy="2745740"/>
          </a:xfrm>
          <a:prstGeom prst="rect">
            <a:avLst/>
          </a:prstGeom>
        </p:spPr>
      </p:pic>
      <p:pic>
        <p:nvPicPr>
          <p:cNvPr id="8" name="图片 7" descr="@@KC1{3[O2VATRMO{DU1G}U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57420" y="3356610"/>
            <a:ext cx="4068445" cy="29286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WJhMGYzNzhlOGU3ODZjNTBlZThkYjc2YjZjNTNhNm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/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汉仪程行简</vt:lpstr>
      <vt:lpstr>汉仪力量黑简</vt:lpstr>
      <vt:lpstr>汉仪颜楷简</vt:lpstr>
      <vt:lpstr>汉仪中黑简</vt:lpstr>
      <vt:lpstr>汉仪铸字卡酷体简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TC David</dc:creator>
  <cp:lastModifiedBy>司徒黑牧</cp:lastModifiedBy>
  <cp:revision>1</cp:revision>
  <dcterms:created xsi:type="dcterms:W3CDTF">2023-04-13T04:39:24Z</dcterms:created>
  <dcterms:modified xsi:type="dcterms:W3CDTF">2023-04-13T04:39:24Z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F1CBE15780174899B766169154AF9BB8_12</vt:lpwstr>
  </property>
</Properties>
</file>