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8" r:id="rId4"/>
    <p:sldId id="256" r:id="rId5"/>
    <p:sldId id="257" r:id="rId6"/>
    <p:sldId id="259" r:id="rId7"/>
    <p:sldId id="261" r:id="rId8"/>
    <p:sldId id="260" r:id="rId9"/>
    <p:sldId id="262" r:id="rId10"/>
    <p:sldId id="265" r:id="rId11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55838"/>
            <a:ext cx="8229600" cy="1143000"/>
          </a:xfrm>
        </p:spPr>
        <p:txBody>
          <a:bodyPr/>
          <a:p>
            <a:r>
              <a:rPr lang="zh-CN" altLang="en-US" sz="11500" b="1"/>
              <a:t>浣熊爱干净</a:t>
            </a:r>
            <a:endParaRPr lang="zh-CN" altLang="en-US" sz="115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标题 307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/>
        </p:spPr>
        <p:txBody>
          <a:bodyPr anchor="ctr" anchorCtr="0"/>
          <a:p>
            <a:pPr defTabSz="914400">
              <a:buNone/>
            </a:pPr>
            <a:endParaRPr sz="4400" kern="1200" baseline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5" name="副标题 307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ln/>
        </p:spPr>
        <p:txBody>
          <a:bodyPr/>
          <a:p>
            <a:pPr defTabSz="914400">
              <a:buClrTx/>
              <a:buSzTx/>
              <a:buFontTx/>
            </a:pPr>
            <a:endParaRPr sz="3200" kern="1200" baseline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 descr="微信图片_202304231129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34340" y="-33020"/>
            <a:ext cx="11724005" cy="69735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微信图片_20230423113534"/>
          <p:cNvPicPr>
            <a:picLocks noChangeAspect="1"/>
          </p:cNvPicPr>
          <p:nvPr/>
        </p:nvPicPr>
        <p:blipFill>
          <a:blip r:embed="rId1"/>
          <a:srcRect b="4649"/>
          <a:stretch>
            <a:fillRect/>
          </a:stretch>
        </p:blipFill>
        <p:spPr>
          <a:xfrm>
            <a:off x="1839595" y="447040"/>
            <a:ext cx="5464810" cy="56794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标题 307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 anchorCtr="0"/>
          <a:p>
            <a:pPr defTabSz="914400">
              <a:buNone/>
            </a:pPr>
            <a:endParaRPr sz="4400" kern="1200" baseline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5" name="副标题 307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p>
            <a:pPr defTabSz="914400">
              <a:buClrTx/>
              <a:buSzTx/>
              <a:buFontTx/>
            </a:pPr>
            <a:endParaRPr sz="3200" kern="1200" baseline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2180" y="1057275"/>
            <a:ext cx="7620000" cy="45815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标题 307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 anchorCtr="0"/>
          <a:p>
            <a:pPr defTabSz="914400">
              <a:buNone/>
            </a:pPr>
            <a:endParaRPr sz="4400" kern="1200" baseline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5" name="副标题 307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p>
            <a:pPr defTabSz="914400">
              <a:buClrTx/>
              <a:buSzTx/>
              <a:buFontTx/>
            </a:pPr>
            <a:endParaRPr sz="3200" kern="1200" baseline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 descr="微信图片_202304231129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34340" y="-33020"/>
            <a:ext cx="11724005" cy="69735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54380" y="1165860"/>
            <a:ext cx="7635240" cy="45262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57935" y="1417955"/>
            <a:ext cx="6788785" cy="45262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标题 307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 anchorCtr="0"/>
          <a:p>
            <a:pPr defTabSz="914400">
              <a:buNone/>
            </a:pPr>
            <a:endParaRPr sz="4400" kern="1200" baseline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5" name="副标题 307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p>
            <a:pPr defTabSz="914400">
              <a:buClrTx/>
              <a:buSzTx/>
              <a:buFontTx/>
            </a:pPr>
            <a:endParaRPr sz="3200" kern="1200" baseline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 descr="微信图片_20230423112919"/>
          <p:cNvPicPr>
            <a:picLocks noChangeAspect="1"/>
          </p:cNvPicPr>
          <p:nvPr/>
        </p:nvPicPr>
        <p:blipFill>
          <a:blip r:embed="rId1"/>
          <a:srcRect l="25394"/>
          <a:stretch>
            <a:fillRect/>
          </a:stretch>
        </p:blipFill>
        <p:spPr>
          <a:xfrm>
            <a:off x="-6985" y="140970"/>
            <a:ext cx="2939415" cy="2343785"/>
          </a:xfrm>
          <a:prstGeom prst="rect">
            <a:avLst/>
          </a:prstGeom>
        </p:spPr>
      </p:pic>
      <p:pic>
        <p:nvPicPr>
          <p:cNvPr id="4" name="图片 3" descr="微信图片_20230423113534"/>
          <p:cNvPicPr>
            <a:picLocks noChangeAspect="1"/>
          </p:cNvPicPr>
          <p:nvPr/>
        </p:nvPicPr>
        <p:blipFill>
          <a:blip r:embed="rId2"/>
          <a:srcRect b="4649"/>
          <a:stretch>
            <a:fillRect/>
          </a:stretch>
        </p:blipFill>
        <p:spPr>
          <a:xfrm>
            <a:off x="3154045" y="0"/>
            <a:ext cx="2390775" cy="24847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3420" y="330835"/>
            <a:ext cx="3267075" cy="1964055"/>
          </a:xfrm>
          <a:prstGeom prst="rect">
            <a:avLst/>
          </a:prstGeom>
        </p:spPr>
      </p:pic>
      <p:pic>
        <p:nvPicPr>
          <p:cNvPr id="5" name="图片 4" descr="微信图片_20230423112919"/>
          <p:cNvPicPr>
            <a:picLocks noChangeAspect="1"/>
          </p:cNvPicPr>
          <p:nvPr/>
        </p:nvPicPr>
        <p:blipFill>
          <a:blip r:embed="rId1"/>
          <a:srcRect l="25394"/>
          <a:stretch>
            <a:fillRect/>
          </a:stretch>
        </p:blipFill>
        <p:spPr>
          <a:xfrm>
            <a:off x="-6985" y="3078480"/>
            <a:ext cx="2939415" cy="2343785"/>
          </a:xfrm>
          <a:prstGeom prst="rect">
            <a:avLst/>
          </a:prstGeom>
        </p:spPr>
      </p:pic>
      <p:pic>
        <p:nvPicPr>
          <p:cNvPr id="6" name="内容占位符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4045" y="3322320"/>
            <a:ext cx="3131820" cy="18567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内容占位符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5830" y="3399155"/>
            <a:ext cx="3034665" cy="20231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WPS 演示</Application>
  <PresentationFormat/>
  <Paragraphs>2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浣熊爱干净</dc:title>
  <dc:creator>123</dc:creator>
  <cp:lastModifiedBy>方人也</cp:lastModifiedBy>
  <cp:revision>1</cp:revision>
  <dcterms:created xsi:type="dcterms:W3CDTF">2023-04-23T04:02:47Z</dcterms:created>
  <dcterms:modified xsi:type="dcterms:W3CDTF">2023-04-23T04:02:47Z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2052-11.8.2.8506</vt:lpwstr>
  </property>
</Properties>
</file>