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800" y="1576705"/>
            <a:ext cx="8469630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9900" b="1"/>
              <a:t>伙伴舞</a:t>
            </a:r>
            <a:endParaRPr lang="zh-CN" altLang="en-US" sz="199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51815" y="-368935"/>
            <a:ext cx="10246995" cy="724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b="48806"/>
          <a:stretch>
            <a:fillRect/>
          </a:stretch>
        </p:blipFill>
        <p:spPr>
          <a:xfrm>
            <a:off x="332105" y="591820"/>
            <a:ext cx="4055110" cy="4328795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rcRect t="51157"/>
          <a:stretch>
            <a:fillRect/>
          </a:stretch>
        </p:blipFill>
        <p:spPr>
          <a:xfrm>
            <a:off x="4803775" y="790575"/>
            <a:ext cx="4055110" cy="4130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30445" t="51157" r="31935" b="37852"/>
          <a:stretch>
            <a:fillRect/>
          </a:stretch>
        </p:blipFill>
        <p:spPr>
          <a:xfrm>
            <a:off x="1924685" y="1417955"/>
            <a:ext cx="5130800" cy="4288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rcRect l="67241" b="86475"/>
          <a:stretch>
            <a:fillRect/>
          </a:stretch>
        </p:blipFill>
        <p:spPr>
          <a:xfrm>
            <a:off x="1718945" y="684530"/>
            <a:ext cx="5420995" cy="4667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673" t="13356" r="-673" b="-5079"/>
          <a:stretch>
            <a:fillRect/>
          </a:stretch>
        </p:blipFill>
        <p:spPr>
          <a:xfrm>
            <a:off x="2202815" y="1417955"/>
            <a:ext cx="4526280" cy="41516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16470"/>
          <a:stretch>
            <a:fillRect/>
          </a:stretch>
        </p:blipFill>
        <p:spPr>
          <a:xfrm>
            <a:off x="1736725" y="1417955"/>
            <a:ext cx="5271135" cy="4403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演示</Application>
  <PresentationFormat/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123</dc:creator>
  <cp:lastModifiedBy>方人也</cp:lastModifiedBy>
  <cp:revision>1</cp:revision>
  <dcterms:created xsi:type="dcterms:W3CDTF">2023-04-23T05:31:48Z</dcterms:created>
  <dcterms:modified xsi:type="dcterms:W3CDTF">2023-04-23T05:31:48Z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