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9144000" cy="6858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g"/><Relationship Id="rId3" Type="http://schemas.openxmlformats.org/officeDocument/2006/relationships/image" Target="../media/image15.jpg"/><Relationship Id="rId7" Type="http://schemas.openxmlformats.org/officeDocument/2006/relationships/image" Target="../media/image19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48155" y="1894408"/>
            <a:ext cx="5389245" cy="3679190"/>
            <a:chOff x="1648155" y="1894408"/>
            <a:chExt cx="5389245" cy="3679190"/>
          </a:xfrm>
        </p:grpSpPr>
        <p:sp>
          <p:nvSpPr>
            <p:cNvPr id="3" name="object 3"/>
            <p:cNvSpPr/>
            <p:nvPr/>
          </p:nvSpPr>
          <p:spPr>
            <a:xfrm>
              <a:off x="1676400" y="1905000"/>
              <a:ext cx="5334000" cy="366826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71955" y="1903298"/>
              <a:ext cx="1380490" cy="3594735"/>
            </a:xfrm>
            <a:custGeom>
              <a:avLst/>
              <a:gdLst/>
              <a:ahLst/>
              <a:cxnLst/>
              <a:rect l="l" t="t" r="r" b="b"/>
              <a:pathLst>
                <a:path w="1380489" h="3594735">
                  <a:moveTo>
                    <a:pt x="8889" y="3594328"/>
                  </a:moveTo>
                  <a:lnTo>
                    <a:pt x="0" y="3590925"/>
                  </a:lnTo>
                  <a:lnTo>
                    <a:pt x="1371600" y="0"/>
                  </a:lnTo>
                  <a:lnTo>
                    <a:pt x="1380489" y="3403"/>
                  </a:lnTo>
                  <a:lnTo>
                    <a:pt x="8889" y="3594328"/>
                  </a:lnTo>
                  <a:close/>
                </a:path>
              </a:pathLst>
            </a:custGeom>
            <a:solidFill>
              <a:srgbClr val="B6DC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648155" y="1894407"/>
              <a:ext cx="5389245" cy="3679190"/>
            </a:xfrm>
            <a:custGeom>
              <a:avLst/>
              <a:gdLst/>
              <a:ahLst/>
              <a:cxnLst/>
              <a:rect l="l" t="t" r="r" b="b"/>
              <a:pathLst>
                <a:path w="5389245" h="3679190">
                  <a:moveTo>
                    <a:pt x="1428089" y="21183"/>
                  </a:moveTo>
                  <a:lnTo>
                    <a:pt x="1371600" y="0"/>
                  </a:lnTo>
                  <a:lnTo>
                    <a:pt x="0" y="3657600"/>
                  </a:lnTo>
                  <a:lnTo>
                    <a:pt x="56489" y="3678783"/>
                  </a:lnTo>
                  <a:lnTo>
                    <a:pt x="1428089" y="21183"/>
                  </a:lnTo>
                  <a:close/>
                </a:path>
                <a:path w="5389245" h="3679190">
                  <a:moveTo>
                    <a:pt x="5389181" y="3658654"/>
                  </a:moveTo>
                  <a:lnTo>
                    <a:pt x="4093781" y="1054"/>
                  </a:lnTo>
                  <a:lnTo>
                    <a:pt x="4039908" y="20129"/>
                  </a:lnTo>
                  <a:lnTo>
                    <a:pt x="5335308" y="3677729"/>
                  </a:lnTo>
                  <a:lnTo>
                    <a:pt x="5389181" y="3658654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71916" y="1828800"/>
            <a:ext cx="5339080" cy="3888104"/>
            <a:chOff x="1671916" y="1828800"/>
            <a:chExt cx="5339080" cy="3888104"/>
          </a:xfrm>
        </p:grpSpPr>
        <p:sp>
          <p:nvSpPr>
            <p:cNvPr id="3" name="object 3"/>
            <p:cNvSpPr/>
            <p:nvPr/>
          </p:nvSpPr>
          <p:spPr>
            <a:xfrm>
              <a:off x="1671916" y="1903387"/>
              <a:ext cx="1381125" cy="3813810"/>
            </a:xfrm>
            <a:custGeom>
              <a:avLst/>
              <a:gdLst/>
              <a:ahLst/>
              <a:cxnLst/>
              <a:rect l="l" t="t" r="r" b="b"/>
              <a:pathLst>
                <a:path w="1381125" h="3813810">
                  <a:moveTo>
                    <a:pt x="8966" y="3813225"/>
                  </a:moveTo>
                  <a:lnTo>
                    <a:pt x="0" y="3810000"/>
                  </a:lnTo>
                  <a:lnTo>
                    <a:pt x="1371600" y="0"/>
                  </a:lnTo>
                  <a:lnTo>
                    <a:pt x="1380566" y="3225"/>
                  </a:lnTo>
                  <a:lnTo>
                    <a:pt x="8966" y="3813225"/>
                  </a:lnTo>
                  <a:close/>
                </a:path>
              </a:pathLst>
            </a:custGeom>
            <a:solidFill>
              <a:srgbClr val="B6DC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76400" y="1905000"/>
              <a:ext cx="5334000" cy="366826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13237" y="1828799"/>
              <a:ext cx="211454" cy="3886200"/>
            </a:xfrm>
            <a:custGeom>
              <a:avLst/>
              <a:gdLst/>
              <a:ahLst/>
              <a:cxnLst/>
              <a:rect l="l" t="t" r="r" b="b"/>
              <a:pathLst>
                <a:path w="211454" h="3886200">
                  <a:moveTo>
                    <a:pt x="60325" y="0"/>
                  </a:moveTo>
                  <a:lnTo>
                    <a:pt x="0" y="0"/>
                  </a:lnTo>
                  <a:lnTo>
                    <a:pt x="0" y="3886200"/>
                  </a:lnTo>
                  <a:lnTo>
                    <a:pt x="60325" y="3886200"/>
                  </a:lnTo>
                  <a:lnTo>
                    <a:pt x="60325" y="0"/>
                  </a:lnTo>
                  <a:close/>
                </a:path>
                <a:path w="211454" h="3886200">
                  <a:moveTo>
                    <a:pt x="211137" y="0"/>
                  </a:moveTo>
                  <a:lnTo>
                    <a:pt x="153987" y="0"/>
                  </a:lnTo>
                  <a:lnTo>
                    <a:pt x="153987" y="3886200"/>
                  </a:lnTo>
                  <a:lnTo>
                    <a:pt x="211137" y="3886200"/>
                  </a:lnTo>
                  <a:lnTo>
                    <a:pt x="211137" y="0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76400" y="1905000"/>
            <a:ext cx="5334000" cy="36682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05167" y="3503460"/>
            <a:ext cx="3281032" cy="20987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3311753" y="449084"/>
            <a:ext cx="2371725" cy="2531110"/>
            <a:chOff x="3311753" y="449084"/>
            <a:chExt cx="2371725" cy="2531110"/>
          </a:xfrm>
        </p:grpSpPr>
        <p:sp>
          <p:nvSpPr>
            <p:cNvPr id="4" name="object 4"/>
            <p:cNvSpPr/>
            <p:nvPr/>
          </p:nvSpPr>
          <p:spPr>
            <a:xfrm>
              <a:off x="3337560" y="457200"/>
              <a:ext cx="2345436" cy="251917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311741" y="449084"/>
              <a:ext cx="2360930" cy="2531110"/>
            </a:xfrm>
            <a:custGeom>
              <a:avLst/>
              <a:gdLst/>
              <a:ahLst/>
              <a:cxnLst/>
              <a:rect l="l" t="t" r="r" b="b"/>
              <a:pathLst>
                <a:path w="2360929" h="2531110">
                  <a:moveTo>
                    <a:pt x="394843" y="11557"/>
                  </a:moveTo>
                  <a:lnTo>
                    <a:pt x="344512" y="4673"/>
                  </a:lnTo>
                  <a:lnTo>
                    <a:pt x="0" y="2519273"/>
                  </a:lnTo>
                  <a:lnTo>
                    <a:pt x="50342" y="2526157"/>
                  </a:lnTo>
                  <a:lnTo>
                    <a:pt x="394843" y="11557"/>
                  </a:lnTo>
                  <a:close/>
                </a:path>
                <a:path w="2360929" h="2531110">
                  <a:moveTo>
                    <a:pt x="2360650" y="2514600"/>
                  </a:moveTo>
                  <a:lnTo>
                    <a:pt x="1512925" y="0"/>
                  </a:lnTo>
                  <a:lnTo>
                    <a:pt x="1464792" y="16230"/>
                  </a:lnTo>
                  <a:lnTo>
                    <a:pt x="2312517" y="2530830"/>
                  </a:lnTo>
                  <a:lnTo>
                    <a:pt x="2360650" y="2514600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3054654" y="3494963"/>
            <a:ext cx="858519" cy="2117725"/>
          </a:xfrm>
          <a:custGeom>
            <a:avLst/>
            <a:gdLst/>
            <a:ahLst/>
            <a:cxnLst/>
            <a:rect l="l" t="t" r="r" b="b"/>
            <a:pathLst>
              <a:path w="858520" h="2117725">
                <a:moveTo>
                  <a:pt x="804862" y="2117559"/>
                </a:moveTo>
                <a:lnTo>
                  <a:pt x="0" y="20472"/>
                </a:lnTo>
                <a:lnTo>
                  <a:pt x="53365" y="0"/>
                </a:lnTo>
                <a:lnTo>
                  <a:pt x="858227" y="2097087"/>
                </a:lnTo>
                <a:lnTo>
                  <a:pt x="804862" y="2117559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7319" y="3494392"/>
            <a:ext cx="861694" cy="2118995"/>
          </a:xfrm>
          <a:custGeom>
            <a:avLst/>
            <a:gdLst/>
            <a:ahLst/>
            <a:cxnLst/>
            <a:rect l="l" t="t" r="r" b="b"/>
            <a:pathLst>
              <a:path w="861694" h="2118995">
                <a:moveTo>
                  <a:pt x="56311" y="2118702"/>
                </a:moveTo>
                <a:lnTo>
                  <a:pt x="0" y="2097087"/>
                </a:lnTo>
                <a:lnTo>
                  <a:pt x="804862" y="0"/>
                </a:lnTo>
                <a:lnTo>
                  <a:pt x="861174" y="21615"/>
                </a:lnTo>
                <a:lnTo>
                  <a:pt x="56311" y="2118702"/>
                </a:lnTo>
                <a:close/>
              </a:path>
            </a:pathLst>
          </a:custGeom>
          <a:solidFill>
            <a:srgbClr val="001F5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5673725" y="2819400"/>
            <a:ext cx="3241675" cy="3063240"/>
            <a:chOff x="5673725" y="2819400"/>
            <a:chExt cx="3241675" cy="3063240"/>
          </a:xfrm>
        </p:grpSpPr>
        <p:sp>
          <p:nvSpPr>
            <p:cNvPr id="9" name="object 9"/>
            <p:cNvSpPr/>
            <p:nvPr/>
          </p:nvSpPr>
          <p:spPr>
            <a:xfrm>
              <a:off x="5673725" y="3505200"/>
              <a:ext cx="2352675" cy="2103755"/>
            </a:xfrm>
            <a:custGeom>
              <a:avLst/>
              <a:gdLst/>
              <a:ahLst/>
              <a:cxnLst/>
              <a:rect l="l" t="t" r="r" b="b"/>
              <a:pathLst>
                <a:path w="2352675" h="2103754">
                  <a:moveTo>
                    <a:pt x="2352675" y="2103437"/>
                  </a:moveTo>
                  <a:lnTo>
                    <a:pt x="9016" y="2103437"/>
                  </a:lnTo>
                  <a:lnTo>
                    <a:pt x="0" y="21907"/>
                  </a:lnTo>
                  <a:lnTo>
                    <a:pt x="894880" y="7302"/>
                  </a:lnTo>
                  <a:lnTo>
                    <a:pt x="1766316" y="0"/>
                  </a:lnTo>
                  <a:lnTo>
                    <a:pt x="2352675" y="2103437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64452" y="2819400"/>
              <a:ext cx="2251075" cy="3063240"/>
            </a:xfrm>
            <a:custGeom>
              <a:avLst/>
              <a:gdLst/>
              <a:ahLst/>
              <a:cxnLst/>
              <a:rect l="l" t="t" r="r" b="b"/>
              <a:pathLst>
                <a:path w="2251075" h="3063240">
                  <a:moveTo>
                    <a:pt x="1479803" y="3063240"/>
                  </a:moveTo>
                  <a:lnTo>
                    <a:pt x="0" y="434339"/>
                  </a:lnTo>
                  <a:lnTo>
                    <a:pt x="771144" y="0"/>
                  </a:lnTo>
                  <a:lnTo>
                    <a:pt x="2250948" y="2628900"/>
                  </a:lnTo>
                  <a:lnTo>
                    <a:pt x="1479803" y="30632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91782" y="3491255"/>
              <a:ext cx="1226820" cy="2131695"/>
            </a:xfrm>
            <a:custGeom>
              <a:avLst/>
              <a:gdLst/>
              <a:ahLst/>
              <a:cxnLst/>
              <a:rect l="l" t="t" r="r" b="b"/>
              <a:pathLst>
                <a:path w="1226820" h="2131695">
                  <a:moveTo>
                    <a:pt x="1176337" y="2131326"/>
                  </a:moveTo>
                  <a:lnTo>
                    <a:pt x="0" y="27889"/>
                  </a:lnTo>
                  <a:lnTo>
                    <a:pt x="49885" y="0"/>
                  </a:lnTo>
                  <a:lnTo>
                    <a:pt x="1226223" y="2103437"/>
                  </a:lnTo>
                  <a:lnTo>
                    <a:pt x="1176337" y="2131326"/>
                  </a:lnTo>
                  <a:close/>
                </a:path>
              </a:pathLst>
            </a:custGeom>
            <a:solidFill>
              <a:srgbClr val="001F5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4383"/>
            <a:ext cx="9144000" cy="6833870"/>
            <a:chOff x="0" y="24383"/>
            <a:chExt cx="9144000" cy="6833870"/>
          </a:xfrm>
        </p:grpSpPr>
        <p:sp>
          <p:nvSpPr>
            <p:cNvPr id="3" name="object 3"/>
            <p:cNvSpPr/>
            <p:nvPr/>
          </p:nvSpPr>
          <p:spPr>
            <a:xfrm>
              <a:off x="0" y="24383"/>
              <a:ext cx="9144000" cy="683361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696200" y="5867399"/>
              <a:ext cx="304800" cy="3048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9865" y="49958"/>
            <a:ext cx="3066714" cy="206078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81400" y="381000"/>
            <a:ext cx="2667000" cy="27386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60643" y="254390"/>
            <a:ext cx="1969007" cy="425641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200861" y="2057400"/>
            <a:ext cx="3037840" cy="4495800"/>
            <a:chOff x="200861" y="2057400"/>
            <a:chExt cx="3037840" cy="4495800"/>
          </a:xfrm>
        </p:grpSpPr>
        <p:sp>
          <p:nvSpPr>
            <p:cNvPr id="6" name="object 6"/>
            <p:cNvSpPr/>
            <p:nvPr/>
          </p:nvSpPr>
          <p:spPr>
            <a:xfrm>
              <a:off x="304800" y="2057400"/>
              <a:ext cx="2933700" cy="2023872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0861" y="4114800"/>
              <a:ext cx="2999538" cy="243840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/>
          <p:nvPr/>
        </p:nvSpPr>
        <p:spPr>
          <a:xfrm>
            <a:off x="3581400" y="3352800"/>
            <a:ext cx="2590800" cy="29550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629400" y="4572000"/>
            <a:ext cx="2133600" cy="190804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05200" y="990600"/>
            <a:ext cx="4293108" cy="5105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3400" y="963304"/>
            <a:ext cx="3608832" cy="53021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4394377" y="889000"/>
            <a:ext cx="3991610" cy="5182870"/>
            <a:chOff x="4394377" y="889000"/>
            <a:chExt cx="3991610" cy="5182870"/>
          </a:xfrm>
        </p:grpSpPr>
        <p:sp>
          <p:nvSpPr>
            <p:cNvPr id="4" name="object 4"/>
            <p:cNvSpPr/>
            <p:nvPr/>
          </p:nvSpPr>
          <p:spPr>
            <a:xfrm>
              <a:off x="4419600" y="914400"/>
              <a:ext cx="3962400" cy="51054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94378" y="888999"/>
              <a:ext cx="3991610" cy="5182870"/>
            </a:xfrm>
            <a:custGeom>
              <a:avLst/>
              <a:gdLst/>
              <a:ahLst/>
              <a:cxnLst/>
              <a:rect l="l" t="t" r="r" b="b"/>
              <a:pathLst>
                <a:path w="3991609" h="5182870">
                  <a:moveTo>
                    <a:pt x="3991368" y="5168138"/>
                  </a:moveTo>
                  <a:lnTo>
                    <a:pt x="3987622" y="5155311"/>
                  </a:lnTo>
                  <a:lnTo>
                    <a:pt x="3987622" y="5105400"/>
                  </a:lnTo>
                  <a:lnTo>
                    <a:pt x="3973042" y="5105400"/>
                  </a:lnTo>
                  <a:lnTo>
                    <a:pt x="2488006" y="18288"/>
                  </a:lnTo>
                  <a:lnTo>
                    <a:pt x="2463622" y="25400"/>
                  </a:lnTo>
                  <a:lnTo>
                    <a:pt x="2463622" y="0"/>
                  </a:lnTo>
                  <a:lnTo>
                    <a:pt x="634847" y="0"/>
                  </a:lnTo>
                  <a:lnTo>
                    <a:pt x="634822" y="25400"/>
                  </a:lnTo>
                  <a:lnTo>
                    <a:pt x="609600" y="22364"/>
                  </a:lnTo>
                  <a:lnTo>
                    <a:pt x="0" y="5096014"/>
                  </a:lnTo>
                  <a:lnTo>
                    <a:pt x="50444" y="5102085"/>
                  </a:lnTo>
                  <a:lnTo>
                    <a:pt x="657352" y="50825"/>
                  </a:lnTo>
                  <a:lnTo>
                    <a:pt x="2368346" y="52387"/>
                  </a:lnTo>
                  <a:lnTo>
                    <a:pt x="2368346" y="50800"/>
                  </a:lnTo>
                  <a:lnTo>
                    <a:pt x="2444572" y="50800"/>
                  </a:lnTo>
                  <a:lnTo>
                    <a:pt x="3920121" y="5105400"/>
                  </a:lnTo>
                  <a:lnTo>
                    <a:pt x="25234" y="5105400"/>
                  </a:lnTo>
                  <a:lnTo>
                    <a:pt x="25222" y="5130800"/>
                  </a:lnTo>
                  <a:lnTo>
                    <a:pt x="25209" y="5156200"/>
                  </a:lnTo>
                  <a:lnTo>
                    <a:pt x="3795522" y="5157787"/>
                  </a:lnTo>
                  <a:lnTo>
                    <a:pt x="3795522" y="5156200"/>
                  </a:lnTo>
                  <a:lnTo>
                    <a:pt x="3934955" y="5156200"/>
                  </a:lnTo>
                  <a:lnTo>
                    <a:pt x="3942600" y="5182362"/>
                  </a:lnTo>
                  <a:lnTo>
                    <a:pt x="3991368" y="5168138"/>
                  </a:lnTo>
                  <a:close/>
                </a:path>
              </a:pathLst>
            </a:custGeom>
            <a:solidFill>
              <a:srgbClr val="0000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812927" y="965199"/>
            <a:ext cx="3175000" cy="5156200"/>
          </a:xfrm>
          <a:custGeom>
            <a:avLst/>
            <a:gdLst/>
            <a:ahLst/>
            <a:cxnLst/>
            <a:rect l="l" t="t" r="r" b="b"/>
            <a:pathLst>
              <a:path w="3175000" h="5156200">
                <a:moveTo>
                  <a:pt x="3174771" y="5128539"/>
                </a:moveTo>
                <a:lnTo>
                  <a:pt x="3121685" y="4535754"/>
                </a:lnTo>
                <a:lnTo>
                  <a:pt x="3121685" y="5105400"/>
                </a:lnTo>
                <a:lnTo>
                  <a:pt x="2997085" y="5105400"/>
                </a:lnTo>
                <a:lnTo>
                  <a:pt x="53619" y="5103838"/>
                </a:lnTo>
                <a:lnTo>
                  <a:pt x="581545" y="50825"/>
                </a:lnTo>
                <a:lnTo>
                  <a:pt x="2669184" y="52387"/>
                </a:lnTo>
                <a:lnTo>
                  <a:pt x="3121685" y="5105400"/>
                </a:lnTo>
                <a:lnTo>
                  <a:pt x="3121685" y="4535754"/>
                </a:lnTo>
                <a:lnTo>
                  <a:pt x="2717571" y="23139"/>
                </a:lnTo>
                <a:lnTo>
                  <a:pt x="2681160" y="26403"/>
                </a:lnTo>
                <a:lnTo>
                  <a:pt x="2681186" y="1587"/>
                </a:lnTo>
                <a:lnTo>
                  <a:pt x="558685" y="0"/>
                </a:lnTo>
                <a:lnTo>
                  <a:pt x="558673" y="25400"/>
                </a:lnTo>
                <a:lnTo>
                  <a:pt x="533412" y="22758"/>
                </a:lnTo>
                <a:lnTo>
                  <a:pt x="0" y="5128158"/>
                </a:lnTo>
                <a:lnTo>
                  <a:pt x="25260" y="5130812"/>
                </a:lnTo>
                <a:lnTo>
                  <a:pt x="25260" y="5154612"/>
                </a:lnTo>
                <a:lnTo>
                  <a:pt x="25273" y="5156200"/>
                </a:lnTo>
                <a:lnTo>
                  <a:pt x="2997060" y="5156200"/>
                </a:lnTo>
                <a:lnTo>
                  <a:pt x="3149473" y="5156200"/>
                </a:lnTo>
                <a:lnTo>
                  <a:pt x="3149473" y="5130800"/>
                </a:lnTo>
                <a:lnTo>
                  <a:pt x="3174771" y="5128539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379662" y="141731"/>
            <a:ext cx="6420485" cy="6421120"/>
            <a:chOff x="2379662" y="141731"/>
            <a:chExt cx="6420485" cy="6421120"/>
          </a:xfrm>
        </p:grpSpPr>
        <p:sp>
          <p:nvSpPr>
            <p:cNvPr id="3" name="object 3"/>
            <p:cNvSpPr/>
            <p:nvPr/>
          </p:nvSpPr>
          <p:spPr>
            <a:xfrm>
              <a:off x="2379662" y="1523999"/>
              <a:ext cx="4572000" cy="4191000"/>
            </a:xfrm>
            <a:custGeom>
              <a:avLst/>
              <a:gdLst/>
              <a:ahLst/>
              <a:cxnLst/>
              <a:rect l="l" t="t" r="r" b="b"/>
              <a:pathLst>
                <a:path w="4572000" h="4191000">
                  <a:moveTo>
                    <a:pt x="4572000" y="4191000"/>
                  </a:moveTo>
                  <a:lnTo>
                    <a:pt x="17525" y="4191000"/>
                  </a:lnTo>
                  <a:lnTo>
                    <a:pt x="0" y="43662"/>
                  </a:lnTo>
                  <a:lnTo>
                    <a:pt x="1739049" y="14554"/>
                  </a:lnTo>
                  <a:lnTo>
                    <a:pt x="3432505" y="0"/>
                  </a:lnTo>
                  <a:lnTo>
                    <a:pt x="4572000" y="419100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475988" y="141731"/>
              <a:ext cx="4323715" cy="6421120"/>
            </a:xfrm>
            <a:custGeom>
              <a:avLst/>
              <a:gdLst/>
              <a:ahLst/>
              <a:cxnLst/>
              <a:rect l="l" t="t" r="r" b="b"/>
              <a:pathLst>
                <a:path w="4323715" h="6421120">
                  <a:moveTo>
                    <a:pt x="2688336" y="6420612"/>
                  </a:moveTo>
                  <a:lnTo>
                    <a:pt x="0" y="780288"/>
                  </a:lnTo>
                  <a:lnTo>
                    <a:pt x="1633727" y="0"/>
                  </a:lnTo>
                  <a:lnTo>
                    <a:pt x="4323588" y="5640324"/>
                  </a:lnTo>
                  <a:lnTo>
                    <a:pt x="2688336" y="64206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48000" y="2286000"/>
            <a:ext cx="2438400" cy="2362200"/>
            <a:chOff x="3048000" y="2286000"/>
            <a:chExt cx="2438400" cy="2362200"/>
          </a:xfrm>
        </p:grpSpPr>
        <p:sp>
          <p:nvSpPr>
            <p:cNvPr id="3" name="object 3"/>
            <p:cNvSpPr/>
            <p:nvPr/>
          </p:nvSpPr>
          <p:spPr>
            <a:xfrm>
              <a:off x="3048000" y="2286000"/>
              <a:ext cx="2438400" cy="233629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048000" y="2286000"/>
              <a:ext cx="2438400" cy="23622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48000" y="2285999"/>
              <a:ext cx="304800" cy="2362200"/>
            </a:xfrm>
            <a:custGeom>
              <a:avLst/>
              <a:gdLst/>
              <a:ahLst/>
              <a:cxnLst/>
              <a:rect l="l" t="t" r="r" b="b"/>
              <a:pathLst>
                <a:path w="304800" h="2362200">
                  <a:moveTo>
                    <a:pt x="304800" y="1981200"/>
                  </a:moveTo>
                  <a:lnTo>
                    <a:pt x="0" y="1981200"/>
                  </a:lnTo>
                  <a:lnTo>
                    <a:pt x="0" y="2362200"/>
                  </a:lnTo>
                  <a:lnTo>
                    <a:pt x="304800" y="2362200"/>
                  </a:lnTo>
                  <a:lnTo>
                    <a:pt x="304800" y="1981200"/>
                  </a:lnTo>
                  <a:close/>
                </a:path>
                <a:path w="304800" h="2362200">
                  <a:moveTo>
                    <a:pt x="304800" y="0"/>
                  </a:moveTo>
                  <a:lnTo>
                    <a:pt x="0" y="0"/>
                  </a:lnTo>
                  <a:lnTo>
                    <a:pt x="0" y="381000"/>
                  </a:lnTo>
                  <a:lnTo>
                    <a:pt x="304800" y="381000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33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48000" y="2286000"/>
              <a:ext cx="2438400" cy="23622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32062" y="141731"/>
            <a:ext cx="6344285" cy="6421120"/>
            <a:chOff x="2532062" y="141731"/>
            <a:chExt cx="6344285" cy="6421120"/>
          </a:xfrm>
        </p:grpSpPr>
        <p:sp>
          <p:nvSpPr>
            <p:cNvPr id="3" name="object 3"/>
            <p:cNvSpPr/>
            <p:nvPr/>
          </p:nvSpPr>
          <p:spPr>
            <a:xfrm>
              <a:off x="2532062" y="1523999"/>
              <a:ext cx="4572000" cy="4191000"/>
            </a:xfrm>
            <a:custGeom>
              <a:avLst/>
              <a:gdLst/>
              <a:ahLst/>
              <a:cxnLst/>
              <a:rect l="l" t="t" r="r" b="b"/>
              <a:pathLst>
                <a:path w="4572000" h="4191000">
                  <a:moveTo>
                    <a:pt x="4572000" y="4191000"/>
                  </a:moveTo>
                  <a:lnTo>
                    <a:pt x="17525" y="4191000"/>
                  </a:lnTo>
                  <a:lnTo>
                    <a:pt x="0" y="43662"/>
                  </a:lnTo>
                  <a:lnTo>
                    <a:pt x="1739049" y="14554"/>
                  </a:lnTo>
                  <a:lnTo>
                    <a:pt x="3432505" y="0"/>
                  </a:lnTo>
                  <a:lnTo>
                    <a:pt x="4572000" y="4191000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52188" y="141731"/>
              <a:ext cx="4323715" cy="6421120"/>
            </a:xfrm>
            <a:custGeom>
              <a:avLst/>
              <a:gdLst/>
              <a:ahLst/>
              <a:cxnLst/>
              <a:rect l="l" t="t" r="r" b="b"/>
              <a:pathLst>
                <a:path w="4323715" h="6421120">
                  <a:moveTo>
                    <a:pt x="2688336" y="6420612"/>
                  </a:moveTo>
                  <a:lnTo>
                    <a:pt x="0" y="780288"/>
                  </a:lnTo>
                  <a:lnTo>
                    <a:pt x="1633727" y="0"/>
                  </a:lnTo>
                  <a:lnTo>
                    <a:pt x="4323588" y="5640324"/>
                  </a:lnTo>
                  <a:lnTo>
                    <a:pt x="2688336" y="642061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76400" y="1905000"/>
            <a:ext cx="5334000" cy="366826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0850" y="1066800"/>
            <a:ext cx="8413115" cy="5009515"/>
            <a:chOff x="450850" y="1066800"/>
            <a:chExt cx="8413115" cy="5009515"/>
          </a:xfrm>
        </p:grpSpPr>
        <p:sp>
          <p:nvSpPr>
            <p:cNvPr id="3" name="object 3"/>
            <p:cNvSpPr/>
            <p:nvPr/>
          </p:nvSpPr>
          <p:spPr>
            <a:xfrm>
              <a:off x="450850" y="1924050"/>
              <a:ext cx="3549650" cy="3272154"/>
            </a:xfrm>
            <a:custGeom>
              <a:avLst/>
              <a:gdLst/>
              <a:ahLst/>
              <a:cxnLst/>
              <a:rect l="l" t="t" r="r" b="b"/>
              <a:pathLst>
                <a:path w="3549650" h="3272154">
                  <a:moveTo>
                    <a:pt x="3549650" y="3271837"/>
                  </a:moveTo>
                  <a:lnTo>
                    <a:pt x="13614" y="3271837"/>
                  </a:lnTo>
                  <a:lnTo>
                    <a:pt x="0" y="34086"/>
                  </a:lnTo>
                  <a:lnTo>
                    <a:pt x="1350175" y="11366"/>
                  </a:lnTo>
                  <a:lnTo>
                    <a:pt x="2664955" y="0"/>
                  </a:lnTo>
                  <a:lnTo>
                    <a:pt x="3549650" y="3271837"/>
                  </a:lnTo>
                  <a:close/>
                </a:path>
              </a:pathLst>
            </a:custGeom>
            <a:solidFill>
              <a:srgbClr val="006F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25039" y="1066800"/>
              <a:ext cx="3368040" cy="5009515"/>
            </a:xfrm>
            <a:custGeom>
              <a:avLst/>
              <a:gdLst/>
              <a:ahLst/>
              <a:cxnLst/>
              <a:rect l="l" t="t" r="r" b="b"/>
              <a:pathLst>
                <a:path w="3368040" h="5009515">
                  <a:moveTo>
                    <a:pt x="2098548" y="5009388"/>
                  </a:moveTo>
                  <a:lnTo>
                    <a:pt x="0" y="606551"/>
                  </a:lnTo>
                  <a:lnTo>
                    <a:pt x="1269492" y="0"/>
                  </a:lnTo>
                  <a:lnTo>
                    <a:pt x="3368040" y="4404360"/>
                  </a:lnTo>
                  <a:lnTo>
                    <a:pt x="2098548" y="500938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16908" y="2080260"/>
              <a:ext cx="4646676" cy="319735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全屏显示(4:3)</PresentationFormat>
  <Paragraphs>0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8" baseType="lpstr"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YLMF</cp:lastModifiedBy>
  <cp:revision>1</cp:revision>
  <dcterms:created xsi:type="dcterms:W3CDTF">2020-04-09T16:38:44Z</dcterms:created>
  <dcterms:modified xsi:type="dcterms:W3CDTF">2020-04-09T17:23:45Z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2019-05-08T00:00:00Z</vt:filetime>
  </property>
  <property fmtid="{D5CDD505-2E9C-101B-9397-08002B2CF9AE}" pid="3" name="LastSaved">
    <vt:filetime>2020-04-09T00:00:00Z</vt:filetime>
  </property>
</Properties>
</file>