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59" r:id="rId5"/>
    <p:sldId id="262" r:id="rId6"/>
    <p:sldId id="261" r:id="rId7"/>
    <p:sldId id="26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 descr="7b0a2020202022776f7264617274223a20227b5c2269645c223a32303332383634332c5c227469645c223a31333437397d220a7d0a"/>
          <p:cNvSpPr txBox="1"/>
          <p:nvPr/>
        </p:nvSpPr>
        <p:spPr>
          <a:xfrm>
            <a:off x="3258185" y="1781810"/>
            <a:ext cx="639000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  <a:sp3d extrusionH="167368" contourW="8164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p>
            <a:r>
              <a:rPr lang="zh-CN" altLang="en-US" sz="88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panose="00020600040101010101" charset="-122"/>
                <a:ea typeface="汉仪铸字招牌黑简" panose="00020600040101010101" charset="-122"/>
              </a:rPr>
              <a:t>春游小计划</a:t>
            </a:r>
            <a:endParaRPr lang="zh-CN" altLang="en-US" sz="88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panose="00020600040101010101" charset="-122"/>
              <a:ea typeface="汉仪铸字招牌黑简" panose="0002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780030" y="1207135"/>
            <a:ext cx="6962775" cy="4836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030345" y="208915"/>
            <a:ext cx="5194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一起去春游吧</a:t>
            </a:r>
            <a:endParaRPr lang="zh-CN" altLang="en-US" sz="48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10385" y="439420"/>
            <a:ext cx="8377555" cy="5978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 descr="7b0a2020202022776f7264617274223a20227b5c2269645c223a32303332383634332c5c227469645c223a31333437397d220a7d0a"/>
          <p:cNvSpPr txBox="1"/>
          <p:nvPr/>
        </p:nvSpPr>
        <p:spPr>
          <a:xfrm>
            <a:off x="2764790" y="417830"/>
            <a:ext cx="6151245" cy="11842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  <a:sp3d extrusionH="41842" contourW="2041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p>
            <a:r>
              <a:rPr lang="zh-CN" altLang="en-US" sz="54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panose="00020600040101010101" charset="-122"/>
                <a:ea typeface="汉仪铸字招牌黑简" panose="00020600040101010101" charset="-122"/>
              </a:rPr>
              <a:t>春游时可以做什么？</a:t>
            </a:r>
            <a:endParaRPr lang="zh-CN" altLang="en-US" sz="54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panose="00020600040101010101" charset="-122"/>
              <a:ea typeface="汉仪铸字招牌黑简" panose="00020600040101010101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680085" y="1975485"/>
            <a:ext cx="5135245" cy="3524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5963920" y="1851025"/>
            <a:ext cx="5397500" cy="3773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 descr="7b0a2020202022776f7264617274223a20227b5c2269645c223a32303332383634332c5c227469645c223a31333437397d220a7d0a"/>
          <p:cNvSpPr txBox="1"/>
          <p:nvPr/>
        </p:nvSpPr>
        <p:spPr>
          <a:xfrm>
            <a:off x="2766060" y="537210"/>
            <a:ext cx="7016750" cy="13112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  <a:sp3d extrusionH="41842" contourW="2041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p>
            <a:r>
              <a:rPr lang="zh-CN" altLang="en-US" sz="48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panose="00020600040101010101" charset="-122"/>
                <a:ea typeface="汉仪铸字招牌黑简" panose="00020600040101010101" charset="-122"/>
              </a:rPr>
              <a:t>春游可以带哪些东西呢？</a:t>
            </a:r>
            <a:endParaRPr lang="zh-CN" altLang="en-US" sz="48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panose="00020600040101010101" charset="-122"/>
              <a:ea typeface="汉仪铸字招牌黑简" panose="00020600040101010101" charset="-122"/>
            </a:endParaRPr>
          </a:p>
        </p:txBody>
      </p:sp>
      <p:pic>
        <p:nvPicPr>
          <p:cNvPr id="103" name="图片 10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82440" y="4180205"/>
            <a:ext cx="4095750" cy="2618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313055" y="1507490"/>
            <a:ext cx="4039235" cy="2843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6075" t="16267" r="10450" b="45667"/>
          <a:stretch>
            <a:fillRect/>
          </a:stretch>
        </p:blipFill>
        <p:spPr>
          <a:xfrm>
            <a:off x="8039735" y="1507490"/>
            <a:ext cx="3672205" cy="2792095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6"/>
          <a:stretch>
            <a:fillRect/>
          </a:stretch>
        </p:blipFill>
        <p:spPr>
          <a:xfrm>
            <a:off x="5053330" y="1335405"/>
            <a:ext cx="2730500" cy="273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 descr="7b0a2020202022776f7264617274223a20227b5c2269645c223a32303332383634332c5c227469645c223a31333437397d220a7d0a"/>
          <p:cNvSpPr txBox="1"/>
          <p:nvPr/>
        </p:nvSpPr>
        <p:spPr>
          <a:xfrm>
            <a:off x="2426970" y="387350"/>
            <a:ext cx="7783830" cy="10452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  <a:sp3d extrusionH="41842" contourW="2041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p>
            <a:r>
              <a:rPr lang="zh-CN" altLang="en-US" sz="44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panose="00020600040101010101" charset="-122"/>
                <a:ea typeface="汉仪铸字招牌黑简" panose="00020600040101010101" charset="-122"/>
              </a:rPr>
              <a:t>一起来完成这张春游计划表吧</a:t>
            </a:r>
            <a:endParaRPr lang="zh-CN" altLang="en-US" sz="44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panose="00020600040101010101" charset="-122"/>
              <a:ea typeface="汉仪铸字招牌黑简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4580" y="1117600"/>
            <a:ext cx="7482205" cy="53397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780,&quot;width&quot;:950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6780,&quot;width&quot;:9500}"/>
  <p:tag name="KSO_WM_BEAUTIFY_FLAG" val=""/>
</p:tagLst>
</file>

<file path=ppt/tags/tag4.xml><?xml version="1.0" encoding="utf-8"?>
<p:tagLst xmlns:p="http://schemas.openxmlformats.org/presentationml/2006/main">
  <p:tag name="COMMONDATA" val="eyJoZGlkIjoiNGI2ZGQ5NDI1MjkyY2EzNzAzMGM1MjYyNjM4OTM0Z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WPS 演示</Application>
  <PresentationFormat>宽屏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Calibri</vt:lpstr>
      <vt:lpstr>微软雅黑</vt:lpstr>
      <vt:lpstr>汉仪铸字招牌黑简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陈嘉宁</dc:creator>
  <cp:lastModifiedBy>木登子</cp:lastModifiedBy>
  <cp:revision>2</cp:revision>
  <dcterms:created xsi:type="dcterms:W3CDTF">2023-04-10T05:19:00Z</dcterms:created>
  <dcterms:modified xsi:type="dcterms:W3CDTF">2023-04-10T08:09:25Z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6C4C9AC829784C74B94D65963F186F17_12</vt:lpwstr>
  </property>
  <property fmtid="{D5CDD505-2E9C-101B-9397-08002B2CF9AE}" pid="3" name="KSOProductBuildVer">
    <vt:lpwstr>2052-11.1.0.14036</vt:lpwstr>
  </property>
</Properties>
</file>