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Arial</vt:lpstr>
      <vt:lpstr>宋体</vt:lpstr>
      <vt:lpstr>Wingdings</vt:lpstr>
      <vt:lpstr>Arial Unicode MS</vt:lpstr>
      <vt:lpstr>Calibri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2</cp:revision>
  <dcterms:created xsi:type="dcterms:W3CDTF">2023-04-19T03:14:58Z</dcterms:created>
  <dcterms:modified xsi:type="dcterms:W3CDTF">2023-04-19T03:15:52Z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