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281F87-DACC-666A-E07C-827DC3232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ECC5BE-0620-A8CC-65DC-BE0E86F06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D5113C-F984-77EE-7E53-F1B3F55D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1F3C00-EA19-09E2-EEB3-A9DEA565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D2462F-3F60-B2B6-9792-1C63423E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1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E9334-E032-EEC1-3F2F-BB34ABB9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0D79C9-7393-12CD-2F7B-742DAEDF1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6619E6-9ED5-66DD-5C87-861EDAD9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2DFCDB-A6FC-D8D8-6177-9C8E1F85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D1CA78-3D59-FE0B-6BC0-CF69D1F0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9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D8BD52-6B92-F537-3DCA-FB788BBB4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4A7F6F-D8DC-2283-CD4A-40F96EE2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08266-2F16-2964-212F-0E445774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22DB8B-1091-1B6D-E4A2-501B9789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AB2283-CE0A-2892-69E3-68EE290F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3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BBF7B7-8703-3418-B5C0-3D733276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949366-6AF1-0E2D-7F70-B6D6A48A3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FE785F-DE83-9050-0648-438969C0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55F16D-BF6B-10AE-0EA2-00D2E83E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E4BC60-E0D3-B188-E702-18A0CBB7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5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0DBE58-962C-5F21-F928-2A9BB873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C31353-B2F4-5277-9089-8D3A4704F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40EBDB-FBCF-EE8A-B0E1-8743E021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F289C6-2122-5A53-94C4-5D3F16C6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E5AB44-59A1-0207-001D-812FDD1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7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81484-7501-A585-5053-CB3E419E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077F52-C132-B96E-A4A7-5F41A4B01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75554F-7265-EBEE-C129-A1B21AD16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8A9DCA-C541-7172-D0C5-5C9EF782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AB0C87-3DB6-18E8-765C-2F89FDDE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B61DC9-6C6B-60F4-B38E-861FD4F4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3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BFF1F-B066-D7C6-BDB5-CFE30DB3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568C46-662F-6BF6-2B19-013942D54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F52F2A-99C5-CFC7-52CA-ED793C106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8440BF-F3AF-5753-EEE0-709BB887D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687E71-7734-9526-3DD2-1147A9A17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477542-71E1-C556-BB1A-8A0F963C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E95BE0-FE72-C057-C30C-68E1D2C7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BCD81E-4CBB-2356-6F2A-8BDEC9CD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14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3400A-42B8-2929-FB6A-EC02A367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7D4D6D-AB60-9DB5-4773-42C8CE33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315879-AFC4-42BF-CD73-80E03DE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56D164-3DE1-905F-3C19-32D7C73A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9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9B679B-0077-B366-794E-ECC369B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6383A6-3B8B-CD96-44EB-DE9780F3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72EFCC-5965-57AD-DBB7-E2EB1A14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05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0C95A-FB69-AE27-9B34-B209FF3C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1146B-503E-04C2-D3C6-12D6D784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3F87D0-E9BE-48A6-C599-E84A4B9EE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592D8-6B91-38D0-A6A1-253D5905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4B52B-4A0D-A8A5-48A3-396BF764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E27114-ED3B-4AEE-E979-406C240D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8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3AEE0-AF30-8954-3C6E-BF24403F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0371989-FF2F-2A0A-E033-446B7910C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D97E44-303D-5199-7643-7DE34098D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86B5D6-BA04-8F92-CBD4-5252C45B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E12B52-D7CC-F6AA-4158-08453752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3B89A2-9713-C091-9930-79D5A68D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6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5FF2C8-36AF-5CAD-3E32-D7F07C56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D1514D-13D6-4D7D-932A-96D2C62A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195BC-4B64-BDB7-92C9-4B9CF13EC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CD32-8BAE-4AAF-815B-32C9BA77650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555ED8-776A-B0DC-D31D-86BB00585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FE534E-3AAB-3C41-0D56-5A04435F1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D38AB-2A72-4A33-9226-4693E8934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1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8421A7-85FA-19B7-47DE-CAACB3D7B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BC8FAD-064F-C6B1-CB8E-841F771DA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DF43E2-88C5-4403-E352-CFD829FC1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17CCBBD-120C-0EB9-6A27-3C9F5A5B6C6C}"/>
              </a:ext>
            </a:extLst>
          </p:cNvPr>
          <p:cNvSpPr/>
          <p:nvPr/>
        </p:nvSpPr>
        <p:spPr>
          <a:xfrm>
            <a:off x="4381294" y="801509"/>
            <a:ext cx="3877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中班健康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A77E04-2674-44D8-325C-F8520CCBBE0A}"/>
              </a:ext>
            </a:extLst>
          </p:cNvPr>
          <p:cNvSpPr/>
          <p:nvPr/>
        </p:nvSpPr>
        <p:spPr>
          <a:xfrm>
            <a:off x="3765741" y="2644170"/>
            <a:ext cx="51090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不要拥挤</a:t>
            </a:r>
          </a:p>
        </p:txBody>
      </p:sp>
    </p:spTree>
    <p:extLst>
      <p:ext uri="{BB962C8B-B14F-4D97-AF65-F5344CB8AC3E}">
        <p14:creationId xmlns:p14="http://schemas.microsoft.com/office/powerpoint/2010/main" val="213954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D89D5-BC22-E32D-DC67-0A77E6F6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2F9F1DE-D29E-2498-FA3A-AAF6D13CF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8" y="101731"/>
            <a:ext cx="4436344" cy="675626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BE63C6-59D9-F8B0-3D9F-25C4A599B4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BDFE2"/>
              </a:clrFrom>
              <a:clrTo>
                <a:srgbClr val="DBDF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19" y="3723805"/>
            <a:ext cx="3595522" cy="27690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46BB8A-DF5D-ACEE-E942-8BC622AC25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BDFE2"/>
              </a:clrFrom>
              <a:clrTo>
                <a:srgbClr val="DBDF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19" y="1992707"/>
            <a:ext cx="3595522" cy="276907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A1678B43-7844-9D4D-E8F8-51CC6D12312E}"/>
              </a:ext>
            </a:extLst>
          </p:cNvPr>
          <p:cNvSpPr/>
          <p:nvPr/>
        </p:nvSpPr>
        <p:spPr>
          <a:xfrm>
            <a:off x="4671541" y="1173192"/>
            <a:ext cx="2074316" cy="780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0AD7C313-2794-F9EE-F0C1-33EC020A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94" y="1802831"/>
            <a:ext cx="3314191" cy="50473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378AD5-912A-F198-1F79-AE994D4FCA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BDFE2"/>
              </a:clrFrom>
              <a:clrTo>
                <a:srgbClr val="DBDF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78" y="4711447"/>
            <a:ext cx="2313109" cy="17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4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EB251-F942-92E0-7AD5-ADE7AF16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B5FADBF-44D5-8B4E-0B2A-8C056872E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4" y="-825148"/>
            <a:ext cx="9454551" cy="8508295"/>
          </a:xfrm>
        </p:spPr>
      </p:pic>
    </p:spTree>
    <p:extLst>
      <p:ext uri="{BB962C8B-B14F-4D97-AF65-F5344CB8AC3E}">
        <p14:creationId xmlns:p14="http://schemas.microsoft.com/office/powerpoint/2010/main" val="196937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0DCB2-C485-D358-0B94-1E827315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01B0D42-E618-F808-1441-038157EBC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22" y="138256"/>
            <a:ext cx="8822870" cy="6719744"/>
          </a:xfrm>
        </p:spPr>
      </p:pic>
    </p:spTree>
    <p:extLst>
      <p:ext uri="{BB962C8B-B14F-4D97-AF65-F5344CB8AC3E}">
        <p14:creationId xmlns:p14="http://schemas.microsoft.com/office/powerpoint/2010/main" val="262132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A255E-9E4B-269B-2506-504BCBDC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8B17DDA-802E-9A21-10EF-89DFA6DA3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56" y="-215903"/>
            <a:ext cx="9368287" cy="7892355"/>
          </a:xfrm>
        </p:spPr>
      </p:pic>
    </p:spTree>
    <p:extLst>
      <p:ext uri="{BB962C8B-B14F-4D97-AF65-F5344CB8AC3E}">
        <p14:creationId xmlns:p14="http://schemas.microsoft.com/office/powerpoint/2010/main" val="26834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F353C-F3DD-761B-357C-D740926B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CCBAAC-FB51-B19D-D25B-FA2664720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152"/>
            <a:ext cx="9989388" cy="6735848"/>
          </a:xfrm>
        </p:spPr>
      </p:pic>
    </p:spTree>
    <p:extLst>
      <p:ext uri="{BB962C8B-B14F-4D97-AF65-F5344CB8AC3E}">
        <p14:creationId xmlns:p14="http://schemas.microsoft.com/office/powerpoint/2010/main" val="309928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048D8-6BEF-DC89-01AE-813AC4C5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A6E8BB8-ED9A-E44C-3698-F776A551C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6" y="1446062"/>
            <a:ext cx="4540024" cy="43513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03BCDF9-21EA-CA21-3BF0-82B08ECC1DFA}"/>
              </a:ext>
            </a:extLst>
          </p:cNvPr>
          <p:cNvSpPr/>
          <p:nvPr/>
        </p:nvSpPr>
        <p:spPr>
          <a:xfrm>
            <a:off x="170350" y="104576"/>
            <a:ext cx="3121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游戏时间</a:t>
            </a:r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86A2F9-E51E-1F5B-7B41-02E864072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3" y="1690688"/>
            <a:ext cx="6390287" cy="380538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9CD1924-12CA-DEF3-304B-CF54E6D70E8E}"/>
              </a:ext>
            </a:extLst>
          </p:cNvPr>
          <p:cNvSpPr/>
          <p:nvPr/>
        </p:nvSpPr>
        <p:spPr>
          <a:xfrm>
            <a:off x="7846142" y="579740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捕小鱼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F54CF71-A574-C473-FAD4-849267AE683C}"/>
              </a:ext>
            </a:extLst>
          </p:cNvPr>
          <p:cNvSpPr/>
          <p:nvPr/>
        </p:nvSpPr>
        <p:spPr>
          <a:xfrm>
            <a:off x="1339439" y="5797400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走过独木桥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19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宽屏</PresentationFormat>
  <Paragraphs>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华文隶书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佳妮 周</dc:creator>
  <cp:lastModifiedBy>佳妮 周</cp:lastModifiedBy>
  <cp:revision>1</cp:revision>
  <dcterms:created xsi:type="dcterms:W3CDTF">2023-04-03T04:41:49Z</dcterms:created>
  <dcterms:modified xsi:type="dcterms:W3CDTF">2023-04-03T05:01:16Z</dcterms:modified>
</cp:coreProperties>
</file>