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556385"/>
            <a:ext cx="8816975" cy="6611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67995" y="1378585"/>
            <a:ext cx="81381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中班科学：勺子里的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“</a:t>
            </a:r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哈哈镜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”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251460" y="-315595"/>
            <a:ext cx="8723630" cy="8623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0" y="44450"/>
            <a:ext cx="5441950" cy="4331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10" y="2204720"/>
            <a:ext cx="5707380" cy="46716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1505" y="4725035"/>
            <a:ext cx="3403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/>
              <a:t>照一照，试一试。</a:t>
            </a:r>
            <a:endParaRPr lang="zh-CN" altLang="en-US" sz="6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1460" y="188595"/>
            <a:ext cx="8343265" cy="62985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9705" y="188595"/>
            <a:ext cx="8601075" cy="7029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8000"/>
              <a:t>凸面镜</a:t>
            </a:r>
            <a:endParaRPr lang="zh-CN" altLang="en-US" sz="80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560" y="1412875"/>
            <a:ext cx="4603750" cy="355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3068955"/>
            <a:ext cx="4622800" cy="353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8000"/>
              <a:t>凹面镜</a:t>
            </a:r>
            <a:endParaRPr lang="zh-CN" altLang="en-US" sz="80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1460" y="1417955"/>
            <a:ext cx="4540250" cy="3282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68955"/>
            <a:ext cx="4584700" cy="3556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WYyNjRmN2NjMDIyY2VmNWNjNDc3YWJiZTUwNGQ2ZT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/>
  <Paragraphs>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2023-03-30T07:24:11Z</dcterms:created>
  <dcterms:modified xsi:type="dcterms:W3CDTF">2023-03-30T07:24:11Z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27BE610571B94F4F80723B05AFF922BB</vt:lpwstr>
  </property>
</Properties>
</file>