
<file path=[Content_Types].xml><?xml version="1.0" encoding="utf-8"?>
<Types xmlns="http://schemas.openxmlformats.org/package/2006/content-types">
  <Default Extension="gif" ContentType="image/gif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7" r:id="rId5"/>
    <p:sldId id="258" r:id="rId6"/>
    <p:sldId id="259" r:id="rId7"/>
    <p:sldId id="263" r:id="rId8"/>
    <p:sldId id="264" r:id="rId9"/>
    <p:sldId id="265" r:id="rId10"/>
    <p:sldId id="260" r:id="rId11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6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.GIF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8.jpeg"/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11.png"/><Relationship Id="rId6" Type="http://schemas.openxmlformats.org/officeDocument/2006/relationships/tags" Target="../tags/tag4.xml"/><Relationship Id="rId5" Type="http://schemas.openxmlformats.org/officeDocument/2006/relationships/image" Target="../media/image13.png"/><Relationship Id="rId4" Type="http://schemas.openxmlformats.org/officeDocument/2006/relationships/tags" Target="../tags/tag3.xml"/><Relationship Id="rId3" Type="http://schemas.openxmlformats.org/officeDocument/2006/relationships/image" Target="../media/image8.jpeg"/><Relationship Id="rId2" Type="http://schemas.openxmlformats.org/officeDocument/2006/relationships/tags" Target="../tags/tag2.xml"/><Relationship Id="rId1" Type="http://schemas.openxmlformats.org/officeDocument/2006/relationships/image" Target="../media/image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EE256"/>
            </a:gs>
            <a:gs pos="100000">
              <a:srgbClr val="52762D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3074" name="文本框 1"/>
          <p:cNvSpPr txBox="1"/>
          <p:nvPr/>
        </p:nvSpPr>
        <p:spPr>
          <a:xfrm>
            <a:off x="1317625" y="2252663"/>
            <a:ext cx="6997700" cy="12922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5000" b="1">
                <a:latin typeface="黑体" panose="02010609060101010101" charset="-122"/>
                <a:ea typeface="黑体" panose="02010609060101010101" charset="-122"/>
              </a:rPr>
              <a:t>语言：春雨的色彩</a:t>
            </a:r>
            <a:endParaRPr lang="zh-CN" altLang="en-US" sz="5000" b="1">
              <a:latin typeface="黑体" panose="02010609060101010101" charset="-122"/>
              <a:ea typeface="黑体" panose="02010609060101010101" charset="-122"/>
            </a:endParaRPr>
          </a:p>
          <a:p>
            <a:pPr algn="r"/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中班年级组</a:t>
            </a:r>
            <a:endParaRPr lang="zh-CN" altLang="en-US" sz="28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7" name="图片 1" descr="t01d25ff5dd3d9c569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956675" cy="67183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1" name="图片 1" descr="t01e66261d75eb201bc"/>
          <p:cNvPicPr>
            <a:picLocks noChangeAspect="1"/>
          </p:cNvPicPr>
          <p:nvPr/>
        </p:nvPicPr>
        <p:blipFill>
          <a:blip r:embed="rId1"/>
          <a:srcRect l="16679" t="14528" r="14587" b="-1283"/>
          <a:stretch>
            <a:fillRect/>
          </a:stretch>
        </p:blipFill>
        <p:spPr>
          <a:xfrm>
            <a:off x="-26987" y="-9525"/>
            <a:ext cx="9197975" cy="68992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5" name="图片 1" descr="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2625" y="2349500"/>
            <a:ext cx="2058988" cy="205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2" descr="QQ截图202303200937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3940175" cy="5251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69" name="图片 1" descr="4b56e74c51fbd944e71ccecc46331af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7950" y="2349500"/>
            <a:ext cx="2225675" cy="1603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0" name="图片 2" descr="46047374323928349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513" y="2492375"/>
            <a:ext cx="1416050" cy="1416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1" name="图片 3" descr="QQ截图202303200941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2395538"/>
            <a:ext cx="1277937" cy="1443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图片 4" descr="4008855301817631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349500"/>
            <a:ext cx="1939925" cy="14890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3" name="图片 1" descr="QQ截图2023032009414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925" y="2276475"/>
            <a:ext cx="1973263" cy="1554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椭圆 2"/>
          <p:cNvSpPr/>
          <p:nvPr/>
        </p:nvSpPr>
        <p:spPr>
          <a:xfrm>
            <a:off x="2555875" y="2492375"/>
            <a:ext cx="1295400" cy="1081088"/>
          </a:xfrm>
          <a:prstGeom prst="ellipse">
            <a:avLst/>
          </a:prstGeom>
          <a:gradFill>
            <a:gsLst>
              <a:gs pos="19000">
                <a:srgbClr val="FFB9B9"/>
              </a:gs>
              <a:gs pos="64000">
                <a:srgbClr val="FF8F8E"/>
              </a:gs>
              <a:gs pos="44000">
                <a:srgbClr val="FE9E9F"/>
              </a:gs>
              <a:gs pos="84000">
                <a:srgbClr val="FF7373"/>
              </a:gs>
            </a:gsLst>
            <a:lin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pic>
        <p:nvPicPr>
          <p:cNvPr id="8195" name="图片 3" descr="QQ截图202303200943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4150" y="2060575"/>
            <a:ext cx="2609850" cy="1933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6" name="图片 4" descr="QQ截图202303200942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538" y="2205038"/>
            <a:ext cx="1914525" cy="1828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7" name="图片 1" descr="149C44A5110-21L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107950" y="2492375"/>
            <a:ext cx="1587500" cy="15605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椭圆 2"/>
          <p:cNvSpPr/>
          <p:nvPr/>
        </p:nvSpPr>
        <p:spPr>
          <a:xfrm>
            <a:off x="2339975" y="2733675"/>
            <a:ext cx="1295400" cy="1079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pic>
        <p:nvPicPr>
          <p:cNvPr id="9219" name="图片 3" descr="QQ截图202303200945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2763" y="2686050"/>
            <a:ext cx="2081212" cy="1117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0" name="图片 4" descr="QQ截图202303200946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9925" y="2628900"/>
            <a:ext cx="1882775" cy="1174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1" name="图片 1" descr="t01d25ff5dd3d9c569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388" y="333375"/>
            <a:ext cx="1770062" cy="1327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2" name="图片 4" descr="40088553018176312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95288" y="2852738"/>
            <a:ext cx="1939925" cy="1489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3" name="图片 3" descr="QQ截图2023032009454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068638"/>
            <a:ext cx="2081212" cy="1117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图片 2" descr="QQ截图2023032009424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227763" y="2781300"/>
            <a:ext cx="1914525" cy="1828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4500,&quot;width&quot;:6000}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WPS 演示</Application>
  <PresentationFormat/>
  <Paragraphs>3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Arial Unicode MS</vt:lpstr>
      <vt:lpstr>Calibri</vt:lpstr>
      <vt:lpstr>黑体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Minanrry</cp:lastModifiedBy>
  <cp:revision>2</cp:revision>
  <dcterms:created xsi:type="dcterms:W3CDTF">2023-03-20T01:54:59Z</dcterms:created>
  <dcterms:modified xsi:type="dcterms:W3CDTF">2023-03-28T06:40:18Z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2052-11.8.2.8506</vt:lpwstr>
  </property>
  <property fmtid="{D5CDD505-2E9C-101B-9397-08002B2CF9AE}" pid="3" name="ICV">
    <vt:lpwstr>494A8459918843A797CABC85C165FBDA</vt:lpwstr>
  </property>
</Properties>
</file>