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2" r:id="rId4"/>
    <p:sldId id="259" r:id="rId5"/>
    <p:sldId id="257" r:id="rId6"/>
    <p:sldId id="260" r:id="rId7"/>
    <p:sldId id="258" r:id="rId8"/>
    <p:sldId id="261" r:id="rId9"/>
    <p:sldId id="263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png"/><Relationship Id="rId3" Type="http://schemas.microsoft.com/office/2007/relationships/media" Target="../media/audio1.wav"/><Relationship Id="rId2" Type="http://schemas.openxmlformats.org/officeDocument/2006/relationships/audio" Target="../media/audio1.wav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tags" Target="../tags/tag1.xml"/><Relationship Id="rId3" Type="http://schemas.microsoft.com/office/2007/relationships/media" Target="file:///C:\Users\cheng\Desktop\&#23567;&#40481;&#20174;&#21738;&#37324;&#26469;&#65311;.mp4" TargetMode="External"/><Relationship Id="rId2" Type="http://schemas.openxmlformats.org/officeDocument/2006/relationships/video" Target="file:///C:\Users\cheng\Desktop\&#23567;&#40481;&#20174;&#21738;&#37324;&#26469;&#65311;.mp4" TargetMode="External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tags" Target="../tags/tag2.xml"/><Relationship Id="rId3" Type="http://schemas.microsoft.com/office/2007/relationships/media" Target="file:///C:\Users\cheng\Desktop\&#40481;&#34507;&#24590;&#20040;&#23413;&#20986;&#23567;&#40481;.mp4" TargetMode="External"/><Relationship Id="rId2" Type="http://schemas.openxmlformats.org/officeDocument/2006/relationships/video" Target="file:///C:\Users\cheng\Desktop\&#40481;&#34507;&#24590;&#20040;&#23413;&#20986;&#23567;&#40481;.mp4" TargetMode="Externa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tags" Target="../tags/tag3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microsoft.com/office/2007/relationships/media" Target="../media/audio3.wav"/><Relationship Id="rId5" Type="http://schemas.openxmlformats.org/officeDocument/2006/relationships/audio" Target="../media/audio3.wav"/><Relationship Id="rId4" Type="http://schemas.openxmlformats.org/officeDocument/2006/relationships/image" Target="../media/image2.png"/><Relationship Id="rId3" Type="http://schemas.microsoft.com/office/2007/relationships/media" Target="../media/audio2.wav"/><Relationship Id="rId2" Type="http://schemas.openxmlformats.org/officeDocument/2006/relationships/audio" Target="../media/audio2.wav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745298"/>
            <a:ext cx="9144000" cy="2387600"/>
          </a:xfrm>
        </p:spPr>
        <p:txBody>
          <a:bodyPr/>
          <a:p>
            <a:r>
              <a:rPr lang="zh-CN" altLang="en-US" b="1"/>
              <a:t>科学：小鸡出壳</a:t>
            </a:r>
            <a:endParaRPr lang="zh-CN" altLang="en-US" b="1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664585" y="3185160"/>
            <a:ext cx="2059305" cy="948690"/>
          </a:xfrm>
        </p:spPr>
        <p:txBody>
          <a:bodyPr/>
          <a:p>
            <a:pPr marL="0" indent="0">
              <a:buNone/>
            </a:pPr>
            <a:r>
              <a:rPr lang="zh-CN" altLang="en-US"/>
              <a:t>小鸡叫</a:t>
            </a:r>
            <a:r>
              <a:rPr lang="zh-CN" altLang="en-US"/>
              <a:t>声：</a:t>
            </a:r>
            <a:endParaRPr lang="zh-CN" altLang="en-US"/>
          </a:p>
        </p:txBody>
      </p:sp>
      <p:pic>
        <p:nvPicPr>
          <p:cNvPr id="4" name="小鸡叫声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453380" y="2233930"/>
            <a:ext cx="3149600" cy="23895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129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961640" y="2820670"/>
            <a:ext cx="6480175" cy="2646680"/>
          </a:xfrm>
        </p:spPr>
        <p:txBody>
          <a:bodyPr/>
          <a:p>
            <a:r>
              <a:rPr lang="zh-CN" altLang="en-US" sz="60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小鸡从哪里来？</a:t>
            </a:r>
            <a:endParaRPr lang="zh-CN" altLang="en-US" sz="60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小鸡从哪里来？">
            <a:hlinkClick r:id="" action="ppaction://media"/>
          </p:cNvPr>
          <p:cNvPicPr/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04495" y="149225"/>
            <a:ext cx="11414125" cy="6539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1650" y="2611120"/>
            <a:ext cx="5717540" cy="1325880"/>
          </a:xfrm>
        </p:spPr>
        <p:txBody>
          <a:bodyPr/>
          <a:p>
            <a:r>
              <a:rPr lang="zh-CN" altLang="en-US" sz="480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鸡蛋怎么孵出小鸡？</a:t>
            </a:r>
            <a:endParaRPr lang="zh-CN" altLang="en-US" sz="480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鸡蛋怎么孵出小鸡">
            <a:hlinkClick r:id="" action="ppaction://media"/>
          </p:cNvPr>
          <p:cNvPicPr/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97205" y="152400"/>
            <a:ext cx="10985500" cy="6555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video fullScrn="0">
              <p:cMediaNode>
                <p:cTn id="2" fill="hold" display="1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" fill="hold">
                      <p:stCondLst>
                        <p:cond delay="0"/>
                      </p:stCondLst>
                      <p:childTnLst>
                        <p:par>
                          <p:cTn id="5" fill="hold">
                            <p:stCondLst>
                              <p:cond delay="0"/>
                            </p:stCondLst>
                            <p:childTnLst>
                              <p:par>
                                <p:cTn id="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 additive="base">
                                        <p:cTn id="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 descr="jidanfuhuaguocheng-36279783_3"/>
          <p:cNvPicPr>
            <a:picLocks noChangeAspect="1"/>
          </p:cNvPicPr>
          <p:nvPr>
            <p:ph idx="1"/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338705" y="381000"/>
            <a:ext cx="7514590" cy="609663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94840" y="3080385"/>
            <a:ext cx="1791970" cy="584835"/>
          </a:xfrm>
        </p:spPr>
        <p:txBody>
          <a:bodyPr/>
          <a:p>
            <a:pPr marL="0" indent="0">
              <a:buNone/>
            </a:pPr>
            <a:r>
              <a:rPr lang="zh-CN" altLang="en-US"/>
              <a:t>母鸡叫：</a:t>
            </a:r>
            <a:endParaRPr lang="zh-CN" altLang="en-US"/>
          </a:p>
        </p:txBody>
      </p:sp>
      <p:pic>
        <p:nvPicPr>
          <p:cNvPr id="4" name="公鸡打鸣">
            <a:hlinkClick r:id="" action="ppaction://media"/>
          </p:cNvPr>
          <p:cNvPicPr/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17840" y="2539365"/>
            <a:ext cx="2058035" cy="177990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946265" y="3080385"/>
            <a:ext cx="142049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800"/>
              <a:t>公鸡叫：</a:t>
            </a:r>
            <a:endParaRPr lang="zh-CN" altLang="en-US" sz="2800"/>
          </a:p>
        </p:txBody>
      </p:sp>
      <p:pic>
        <p:nvPicPr>
          <p:cNvPr id="7" name="母鸡叫声">
            <a:hlinkClick r:id="" action="ppaction://media"/>
          </p:cNvPr>
          <p:cNvPicPr/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686810" y="2684780"/>
            <a:ext cx="1931035" cy="16344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6" dur="21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5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 additive="base">
                                        <p:cTn id="9" dur="158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0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1" fill="hold" display="1">
                  <p:stCondLst>
                    <p:cond delay="indefinite"/>
                  </p:stCondLst>
                  <p:endCondLst>
                    <p:cond evt="onStopAudio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ags/tag1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8599*4761*775*775"/>
</p:tagLst>
</file>

<file path=ppt/tags/tag2.xml><?xml version="1.0" encoding="utf-8"?>
<p:tagLst xmlns:p="http://schemas.openxmlformats.org/presentationml/2006/main">
  <p:tag name="KSO_WM_UNIT_MEDIACOVER_STYLEID" val="1"/>
  <p:tag name="KSO_WM_UNIT_MEDIACOVER_TEXTSTATE" val="0"/>
  <p:tag name="KSO_WM_UNIT_MEDIACOVER_BTN_STATE" val="1"/>
  <p:tag name="KSO_WM_UNIT_MEDIACOVER_BTN_POS" val="c"/>
  <p:tag name="KSO_WM_UNIT_MEDIACOVER_BTN_STYLE" val="ee0bc779c1f3d7f3e90c96344320e69a"/>
  <p:tag name="KSO_WM_UNIT_MEDIACOVER_RGB" val="000000"/>
  <p:tag name="KSO_WM_UNIT_MEDIACOVER_TRANSPARENCY" val="0.5"/>
  <p:tag name="KSO_WM_UNIT_MEDIACOVER_BTNRECT" val="8262*4773*775*775"/>
</p:tagLst>
</file>

<file path=ppt/tags/tag3.xml><?xml version="1.0" encoding="utf-8"?>
<p:tagLst xmlns:p="http://schemas.openxmlformats.org/presentationml/2006/main">
  <p:tag name="KSO_WM_UNIT_PLACING_PICTURE_USER_VIEWPORT" val="{&quot;height&quot;:6853,&quot;width&quot;:8447}"/>
</p:tagLst>
</file>

<file path=ppt/tags/tag4.xml><?xml version="1.0" encoding="utf-8"?>
<p:tagLst xmlns:p="http://schemas.openxmlformats.org/presentationml/2006/main">
  <p:tag name="COMMONDATA" val="eyJoZGlkIjoiYmEzYWY2YjFiNWViMGRkNzMwN2QwMDZlMTg1YzIyYTkifQ==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</Words>
  <Application>WPS 演示</Application>
  <PresentationFormat>宽屏</PresentationFormat>
  <Paragraphs>12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5" baseType="lpstr">
      <vt:lpstr>Arial</vt:lpstr>
      <vt:lpstr>宋体</vt:lpstr>
      <vt:lpstr>Wingdings</vt:lpstr>
      <vt:lpstr>Arial Unicode MS</vt:lpstr>
      <vt:lpstr>Calibri</vt:lpstr>
      <vt:lpstr>微软雅黑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cheng</dc:creator>
  <cp:lastModifiedBy>cheng</cp:lastModifiedBy>
  <cp:revision>2</cp:revision>
  <dcterms:created xsi:type="dcterms:W3CDTF">2023-03-22T00:19:00Z</dcterms:created>
  <dcterms:modified xsi:type="dcterms:W3CDTF">2023-03-22T04:50:30Z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A5E2183E4E804EA196E794929E7A2792</vt:lpwstr>
  </property>
  <property fmtid="{D5CDD505-2E9C-101B-9397-08002B2CF9AE}" pid="3" name="KSOProductBuildVer">
    <vt:lpwstr>2052-11.1.0.13703</vt:lpwstr>
  </property>
</Properties>
</file>