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80F53-D9FD-B9F5-297B-578FCEA04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CFC177E-E723-E4C7-2F18-8762FA8BA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6EF58E-94F8-1661-563B-33807871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931F-8BCB-4AA4-9433-E05B73A32020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6ACF60-9513-BA7A-2D65-810AD8F7D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7B8DF8-8CEE-077F-4348-0095FD50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DC1D-4894-4A81-AD31-257A693CC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85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C80E6F-A67A-5B60-E806-FBE262DDF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4FFF80-3EFF-FB9E-94EF-94CC809D2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7B7043-AFFE-3186-6B7E-52E9FDBF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931F-8BCB-4AA4-9433-E05B73A32020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697A4A-8A7F-7A3E-D91F-E12B8A64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5B9CBA-9031-D90F-C5BF-C08458013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DC1D-4894-4A81-AD31-257A693CC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74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75CB5E5-CA36-1EAC-2B9F-62C25D6E4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A22131-0228-973A-8D96-EEF031CD3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E8A7DB-634E-0E0F-7EBE-96C831870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931F-8BCB-4AA4-9433-E05B73A32020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95CBC7-FEBC-1EAA-C0D0-0D955B93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777403-CCD3-4BF1-198F-5F5316E77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DC1D-4894-4A81-AD31-257A693CC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3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ED19C-EAE8-3125-4921-CCE604E0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5E06B0-A19C-EBF0-241C-458B76A38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59A22B-ED96-D09A-0559-E87D7E2A4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931F-8BCB-4AA4-9433-E05B73A32020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1F5226-87BF-DC5A-6200-F6BFCCE5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5776A-CF12-0D2F-243E-084F94221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DC1D-4894-4A81-AD31-257A693CC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2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2F038-8A62-C09F-DC23-9DE6799B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ECD7B6-375E-54CC-D9D7-3F3D79576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E90220-3865-7BBE-56EB-E201DC88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931F-8BCB-4AA4-9433-E05B73A32020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A92CA6-8DAA-BC20-2D4F-583692DE8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A66CEC-9493-2905-3C12-32BE0017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DC1D-4894-4A81-AD31-257A693CC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07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106251-11C3-064A-83B1-6BF65BB5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204AD4-776B-F1E9-9A9B-7DE7F05BA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7129E93-2856-078E-710A-27A6D867A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32F0A5-1DAC-722C-9438-61ABF7CD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931F-8BCB-4AA4-9433-E05B73A32020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CED707-E43B-F02F-CE01-152DA812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DFDB61-1CF2-1071-51A0-FD710D2A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DC1D-4894-4A81-AD31-257A693CC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60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D45D0-B9EC-2E8A-C65F-F3341E1F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DD1C6C-4D7C-5353-709B-4D8A44C32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0EBD43-0904-7E5E-1F7F-4B310A880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84AFAB5-32E3-4E85-0C54-A22072C08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AC50EAA-A8B0-9450-A035-5C5E61BA9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D32AEBD-0F9E-A87F-B62C-772886085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931F-8BCB-4AA4-9433-E05B73A32020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7535501-12F5-7617-20FF-EA8C520D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DDEC61-2748-A66B-6F4C-989650B2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DC1D-4894-4A81-AD31-257A693CC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73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3FADC0-365F-EC23-AC6E-3912A0B22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FB4A871-079F-75D2-ED6F-2965DCD8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931F-8BCB-4AA4-9433-E05B73A32020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F4C947B-DA7C-6AE9-F425-41C27AAD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0E3E9D0-7F47-624B-A84A-548B1F74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DC1D-4894-4A81-AD31-257A693CC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68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278FEA-9DEF-FC39-6789-85D1E3CF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931F-8BCB-4AA4-9433-E05B73A32020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C303993-401B-2636-438E-3EF72885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2165BD-5D79-E952-B909-3D54176B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DC1D-4894-4A81-AD31-257A693CC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27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E9688-AA9E-3252-5E85-843386CE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B0DD3E-C14E-F74B-A13F-C90196605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D8A428-350C-58A1-728A-64BCC64CF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4459EC-1064-2084-6EE4-3DAD30B5F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931F-8BCB-4AA4-9433-E05B73A32020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ADB205-D102-7D22-B8D0-452ECBC27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0F4852-B07F-9865-4189-38466B0B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DC1D-4894-4A81-AD31-257A693CC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50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646DF0-4391-E793-3939-DD7685CA8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1894D46-989A-B977-67D7-E0829B161E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8E0C74-43F2-1581-8B81-1EF701054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06F964-391E-FC02-4AAC-F1C3FC29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931F-8BCB-4AA4-9433-E05B73A32020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D94B4E-FEA4-1C84-0F53-E931CD4E9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8881DF-B55D-3C52-5B4C-FF1D5565E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DC1D-4894-4A81-AD31-257A693CC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67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1B64010-61E8-46EC-6429-E1A90EC20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70F867-3323-FD5E-18B8-1C1B013E2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55EFE1-986B-6580-7198-461177289D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931F-8BCB-4AA4-9433-E05B73A32020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26C907-7B5C-ADFD-6D91-283F0BF99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395F21-E6A6-51ED-3A33-1A5246023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4DC1D-4894-4A81-AD31-257A693CC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45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3418E0-7A43-4611-E272-1BE126B37C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2C55581-3F4A-4D10-6079-833393B3DF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C3E7530-2756-71CE-BEA8-486DAA080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" y="-585605"/>
            <a:ext cx="10281920" cy="77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0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64221-2145-A026-025A-89E4B00E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F8492D6-9FA3-BF78-9C52-25B977DA2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40" y="0"/>
            <a:ext cx="9245600" cy="6877346"/>
          </a:xfrm>
        </p:spPr>
      </p:pic>
    </p:spTree>
    <p:extLst>
      <p:ext uri="{BB962C8B-B14F-4D97-AF65-F5344CB8AC3E}">
        <p14:creationId xmlns:p14="http://schemas.microsoft.com/office/powerpoint/2010/main" val="159377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C0F8EF-F272-C2F5-55E5-1D75FBB14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1E2E2EF-78E0-349B-ED8F-6F1A82F9A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614" y="-4364"/>
            <a:ext cx="9162771" cy="6862364"/>
          </a:xfrm>
        </p:spPr>
      </p:pic>
    </p:spTree>
    <p:extLst>
      <p:ext uri="{BB962C8B-B14F-4D97-AF65-F5344CB8AC3E}">
        <p14:creationId xmlns:p14="http://schemas.microsoft.com/office/powerpoint/2010/main" val="142134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C48F94-4072-19A3-3B75-C98928D43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2423D00F-B7EC-CA53-F8FD-C48631ACF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0"/>
            <a:ext cx="7843520" cy="6925450"/>
          </a:xfrm>
        </p:spPr>
      </p:pic>
    </p:spTree>
    <p:extLst>
      <p:ext uri="{BB962C8B-B14F-4D97-AF65-F5344CB8AC3E}">
        <p14:creationId xmlns:p14="http://schemas.microsoft.com/office/powerpoint/2010/main" val="233138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972C61-B442-5D59-4A0C-4CA896D13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E3AF89D9-F4DC-7611-35BD-4AF6995A5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0"/>
            <a:ext cx="8331200" cy="6875141"/>
          </a:xfrm>
        </p:spPr>
      </p:pic>
    </p:spTree>
    <p:extLst>
      <p:ext uri="{BB962C8B-B14F-4D97-AF65-F5344CB8AC3E}">
        <p14:creationId xmlns:p14="http://schemas.microsoft.com/office/powerpoint/2010/main" val="338473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3CB4C1-C6C9-4311-9C11-AF80D575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324847F-DB3E-F201-216D-59B84C792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65" y="71120"/>
            <a:ext cx="9217335" cy="7004863"/>
          </a:xfrm>
        </p:spPr>
      </p:pic>
    </p:spTree>
    <p:extLst>
      <p:ext uri="{BB962C8B-B14F-4D97-AF65-F5344CB8AC3E}">
        <p14:creationId xmlns:p14="http://schemas.microsoft.com/office/powerpoint/2010/main" val="2495273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佳妮 周</dc:creator>
  <cp:lastModifiedBy>佳妮 周</cp:lastModifiedBy>
  <cp:revision>1</cp:revision>
  <dcterms:created xsi:type="dcterms:W3CDTF">2023-03-09T07:56:06Z</dcterms:created>
  <dcterms:modified xsi:type="dcterms:W3CDTF">2023-03-09T08:01:21Z</dcterms:modified>
</cp:coreProperties>
</file>