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1027">
            <a:extLst>
              <a:ext uri="{FF2B5EF4-FFF2-40B4-BE49-F238E27FC236}">
                <a16:creationId xmlns:a16="http://schemas.microsoft.com/office/drawing/2014/main" id="{33177224-6B3A-CF7F-83FD-81CE8697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>
            <a:extLst>
              <a:ext uri="{FF2B5EF4-FFF2-40B4-BE49-F238E27FC236}">
                <a16:creationId xmlns:a16="http://schemas.microsoft.com/office/drawing/2014/main" id="{251C8C71-7CFF-7D25-4C98-890DBD2FA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>
            <a:extLst>
              <a:ext uri="{FF2B5EF4-FFF2-40B4-BE49-F238E27FC236}">
                <a16:creationId xmlns:a16="http://schemas.microsoft.com/office/drawing/2014/main" id="{CE8748A0-7EDD-0AF4-E0D4-BC888561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F973C-2C8E-46BC-9650-70A2515A2D8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01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>
            <a:extLst>
              <a:ext uri="{FF2B5EF4-FFF2-40B4-BE49-F238E27FC236}">
                <a16:creationId xmlns:a16="http://schemas.microsoft.com/office/drawing/2014/main" id="{A9C58540-4399-B090-927A-713EC3A807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>
            <a:extLst>
              <a:ext uri="{FF2B5EF4-FFF2-40B4-BE49-F238E27FC236}">
                <a16:creationId xmlns:a16="http://schemas.microsoft.com/office/drawing/2014/main" id="{1EB93DE6-77CA-6DC7-7D4F-22DE03FE3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>
            <a:extLst>
              <a:ext uri="{FF2B5EF4-FFF2-40B4-BE49-F238E27FC236}">
                <a16:creationId xmlns:a16="http://schemas.microsoft.com/office/drawing/2014/main" id="{0FEDF045-4DAD-8DBD-D088-4A325031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7FBC0-951B-4B01-82DD-6625F7977CB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36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>
            <a:extLst>
              <a:ext uri="{FF2B5EF4-FFF2-40B4-BE49-F238E27FC236}">
                <a16:creationId xmlns:a16="http://schemas.microsoft.com/office/drawing/2014/main" id="{4D0D13E2-F573-3124-1106-83CB1D3DE7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>
            <a:extLst>
              <a:ext uri="{FF2B5EF4-FFF2-40B4-BE49-F238E27FC236}">
                <a16:creationId xmlns:a16="http://schemas.microsoft.com/office/drawing/2014/main" id="{89614AC3-4B78-C9F1-45FB-7897F90FC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>
            <a:extLst>
              <a:ext uri="{FF2B5EF4-FFF2-40B4-BE49-F238E27FC236}">
                <a16:creationId xmlns:a16="http://schemas.microsoft.com/office/drawing/2014/main" id="{04C1BDA2-FFBB-5D54-604F-B1C061391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8D293-A09A-4582-99EF-75FED07BA03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34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1027">
            <a:extLst>
              <a:ext uri="{FF2B5EF4-FFF2-40B4-BE49-F238E27FC236}">
                <a16:creationId xmlns:a16="http://schemas.microsoft.com/office/drawing/2014/main" id="{6A1EEDB6-CE85-5F39-1920-56B1B9BA97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>
            <a:extLst>
              <a:ext uri="{FF2B5EF4-FFF2-40B4-BE49-F238E27FC236}">
                <a16:creationId xmlns:a16="http://schemas.microsoft.com/office/drawing/2014/main" id="{20EFC49C-8082-EDAC-677C-780E33A01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>
            <a:extLst>
              <a:ext uri="{FF2B5EF4-FFF2-40B4-BE49-F238E27FC236}">
                <a16:creationId xmlns:a16="http://schemas.microsoft.com/office/drawing/2014/main" id="{37B2924D-4886-C505-585D-F5D95A519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31452E-9663-4A91-971E-76224D8C89D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199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>
            <a:extLst>
              <a:ext uri="{FF2B5EF4-FFF2-40B4-BE49-F238E27FC236}">
                <a16:creationId xmlns:a16="http://schemas.microsoft.com/office/drawing/2014/main" id="{3CC8305F-D7C4-A00A-B3F9-3CC26F1129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>
            <a:extLst>
              <a:ext uri="{FF2B5EF4-FFF2-40B4-BE49-F238E27FC236}">
                <a16:creationId xmlns:a16="http://schemas.microsoft.com/office/drawing/2014/main" id="{641C409C-46B7-6B82-0627-CB4DA8721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>
            <a:extLst>
              <a:ext uri="{FF2B5EF4-FFF2-40B4-BE49-F238E27FC236}">
                <a16:creationId xmlns:a16="http://schemas.microsoft.com/office/drawing/2014/main" id="{B7353566-1351-D167-A7CC-7DC4FDBF0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713F4B-E187-4621-882B-C5F55CD5E23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928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1027">
            <a:extLst>
              <a:ext uri="{FF2B5EF4-FFF2-40B4-BE49-F238E27FC236}">
                <a16:creationId xmlns:a16="http://schemas.microsoft.com/office/drawing/2014/main" id="{6EBBBD0F-AA1F-9AA5-766B-99C0B33C9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>
            <a:extLst>
              <a:ext uri="{FF2B5EF4-FFF2-40B4-BE49-F238E27FC236}">
                <a16:creationId xmlns:a16="http://schemas.microsoft.com/office/drawing/2014/main" id="{FA2B2D59-0E40-CC4E-73D1-21A5AC0D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>
            <a:extLst>
              <a:ext uri="{FF2B5EF4-FFF2-40B4-BE49-F238E27FC236}">
                <a16:creationId xmlns:a16="http://schemas.microsoft.com/office/drawing/2014/main" id="{C3E03212-7182-51F5-5BB2-3E09185E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3975F-9177-4F17-8131-64C3993E670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224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1027">
            <a:extLst>
              <a:ext uri="{FF2B5EF4-FFF2-40B4-BE49-F238E27FC236}">
                <a16:creationId xmlns:a16="http://schemas.microsoft.com/office/drawing/2014/main" id="{E5A81D4E-9060-339E-3A38-13BC8E044C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>
            <a:extLst>
              <a:ext uri="{FF2B5EF4-FFF2-40B4-BE49-F238E27FC236}">
                <a16:creationId xmlns:a16="http://schemas.microsoft.com/office/drawing/2014/main" id="{AA15ADDA-45BA-B7B7-CE40-1303A41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>
            <a:extLst>
              <a:ext uri="{FF2B5EF4-FFF2-40B4-BE49-F238E27FC236}">
                <a16:creationId xmlns:a16="http://schemas.microsoft.com/office/drawing/2014/main" id="{B2149220-B6E2-C30B-AF0E-CE4867BE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28B4FA-5C43-48B6-9028-123F3D82493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961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1027">
            <a:extLst>
              <a:ext uri="{FF2B5EF4-FFF2-40B4-BE49-F238E27FC236}">
                <a16:creationId xmlns:a16="http://schemas.microsoft.com/office/drawing/2014/main" id="{B153F97A-2A4D-F955-0E68-2B2580171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1028">
            <a:extLst>
              <a:ext uri="{FF2B5EF4-FFF2-40B4-BE49-F238E27FC236}">
                <a16:creationId xmlns:a16="http://schemas.microsoft.com/office/drawing/2014/main" id="{BE4619A7-E25F-3FE0-9B49-E89D0DC91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1029">
            <a:extLst>
              <a:ext uri="{FF2B5EF4-FFF2-40B4-BE49-F238E27FC236}">
                <a16:creationId xmlns:a16="http://schemas.microsoft.com/office/drawing/2014/main" id="{D0E3F6B0-C852-FF58-9EC3-B76EEE4B7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0C75BA-2600-4132-9654-FE95BE25FE8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896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1027">
            <a:extLst>
              <a:ext uri="{FF2B5EF4-FFF2-40B4-BE49-F238E27FC236}">
                <a16:creationId xmlns:a16="http://schemas.microsoft.com/office/drawing/2014/main" id="{09185963-578C-A98C-FFF3-5F6ACF852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1028">
            <a:extLst>
              <a:ext uri="{FF2B5EF4-FFF2-40B4-BE49-F238E27FC236}">
                <a16:creationId xmlns:a16="http://schemas.microsoft.com/office/drawing/2014/main" id="{E871A0F4-B31E-DF1D-76C8-B986B4001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1029">
            <a:extLst>
              <a:ext uri="{FF2B5EF4-FFF2-40B4-BE49-F238E27FC236}">
                <a16:creationId xmlns:a16="http://schemas.microsoft.com/office/drawing/2014/main" id="{DE2604DA-D0C6-9962-7086-93191DC0E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47046-13C3-47CD-9EDF-C3BDC0DEB6A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573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>
            <a:extLst>
              <a:ext uri="{FF2B5EF4-FFF2-40B4-BE49-F238E27FC236}">
                <a16:creationId xmlns:a16="http://schemas.microsoft.com/office/drawing/2014/main" id="{DA24FA95-E741-6336-0A28-6FC85AED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1028">
            <a:extLst>
              <a:ext uri="{FF2B5EF4-FFF2-40B4-BE49-F238E27FC236}">
                <a16:creationId xmlns:a16="http://schemas.microsoft.com/office/drawing/2014/main" id="{89EFBF27-E373-0160-A270-CAA6396F8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1029">
            <a:extLst>
              <a:ext uri="{FF2B5EF4-FFF2-40B4-BE49-F238E27FC236}">
                <a16:creationId xmlns:a16="http://schemas.microsoft.com/office/drawing/2014/main" id="{B4A2C70B-AD8E-BF15-8E64-44290B1F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83FA1-262E-45AD-AE95-8D943CAD4FF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497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027">
            <a:extLst>
              <a:ext uri="{FF2B5EF4-FFF2-40B4-BE49-F238E27FC236}">
                <a16:creationId xmlns:a16="http://schemas.microsoft.com/office/drawing/2014/main" id="{E1F3C588-10C9-E123-B840-2CC1910AA0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>
            <a:extLst>
              <a:ext uri="{FF2B5EF4-FFF2-40B4-BE49-F238E27FC236}">
                <a16:creationId xmlns:a16="http://schemas.microsoft.com/office/drawing/2014/main" id="{42C98DD0-33EB-9275-7F65-991AAF4FA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>
            <a:extLst>
              <a:ext uri="{FF2B5EF4-FFF2-40B4-BE49-F238E27FC236}">
                <a16:creationId xmlns:a16="http://schemas.microsoft.com/office/drawing/2014/main" id="{200D0ECA-67C8-6D5B-F761-0051D8FF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9566C-2F45-425C-9DDB-87B54265E33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88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>
            <a:extLst>
              <a:ext uri="{FF2B5EF4-FFF2-40B4-BE49-F238E27FC236}">
                <a16:creationId xmlns:a16="http://schemas.microsoft.com/office/drawing/2014/main" id="{29D1E78F-124A-F3C3-85A9-FE69A772AF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>
            <a:extLst>
              <a:ext uri="{FF2B5EF4-FFF2-40B4-BE49-F238E27FC236}">
                <a16:creationId xmlns:a16="http://schemas.microsoft.com/office/drawing/2014/main" id="{9E067A0C-C134-FF2B-6516-70758E365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>
            <a:extLst>
              <a:ext uri="{FF2B5EF4-FFF2-40B4-BE49-F238E27FC236}">
                <a16:creationId xmlns:a16="http://schemas.microsoft.com/office/drawing/2014/main" id="{28FCB3DD-456E-DC0B-CEDE-67EBAA26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EE03A0-83A9-47B0-B114-59D2CFB0A64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342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027">
            <a:extLst>
              <a:ext uri="{FF2B5EF4-FFF2-40B4-BE49-F238E27FC236}">
                <a16:creationId xmlns:a16="http://schemas.microsoft.com/office/drawing/2014/main" id="{C14D59E2-0971-1D94-6169-92820323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>
            <a:extLst>
              <a:ext uri="{FF2B5EF4-FFF2-40B4-BE49-F238E27FC236}">
                <a16:creationId xmlns:a16="http://schemas.microsoft.com/office/drawing/2014/main" id="{F2DEFCD0-2294-A03F-2AC0-B87D0572B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>
            <a:extLst>
              <a:ext uri="{FF2B5EF4-FFF2-40B4-BE49-F238E27FC236}">
                <a16:creationId xmlns:a16="http://schemas.microsoft.com/office/drawing/2014/main" id="{6DB7B528-EC35-BD4B-4D1C-FEDDBC34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27420-9CBF-4D69-85C9-049B3ADAE67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072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>
            <a:extLst>
              <a:ext uri="{FF2B5EF4-FFF2-40B4-BE49-F238E27FC236}">
                <a16:creationId xmlns:a16="http://schemas.microsoft.com/office/drawing/2014/main" id="{75208AC9-DA7E-BB71-0058-A2C972F78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>
            <a:extLst>
              <a:ext uri="{FF2B5EF4-FFF2-40B4-BE49-F238E27FC236}">
                <a16:creationId xmlns:a16="http://schemas.microsoft.com/office/drawing/2014/main" id="{425BDEAE-BCCB-47C9-EE42-01CFB724B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>
            <a:extLst>
              <a:ext uri="{FF2B5EF4-FFF2-40B4-BE49-F238E27FC236}">
                <a16:creationId xmlns:a16="http://schemas.microsoft.com/office/drawing/2014/main" id="{93A6773F-2FC5-FB20-D867-A401445BA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AE97B-E07B-48A1-84C7-6AF6C6AC278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981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>
            <a:extLst>
              <a:ext uri="{FF2B5EF4-FFF2-40B4-BE49-F238E27FC236}">
                <a16:creationId xmlns:a16="http://schemas.microsoft.com/office/drawing/2014/main" id="{9ABE7515-9669-5DB0-9C68-6648BCB4B3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>
            <a:extLst>
              <a:ext uri="{FF2B5EF4-FFF2-40B4-BE49-F238E27FC236}">
                <a16:creationId xmlns:a16="http://schemas.microsoft.com/office/drawing/2014/main" id="{5BC2EF02-DD47-C933-EDCD-3697CB895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>
            <a:extLst>
              <a:ext uri="{FF2B5EF4-FFF2-40B4-BE49-F238E27FC236}">
                <a16:creationId xmlns:a16="http://schemas.microsoft.com/office/drawing/2014/main" id="{82013495-2E5B-E7CA-5CB4-CE561CD0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AD461-DB31-45F7-A51F-CCFA193A6A4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70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1027">
            <a:extLst>
              <a:ext uri="{FF2B5EF4-FFF2-40B4-BE49-F238E27FC236}">
                <a16:creationId xmlns:a16="http://schemas.microsoft.com/office/drawing/2014/main" id="{745DE551-F83A-C36D-A36A-96176DB3BE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>
            <a:extLst>
              <a:ext uri="{FF2B5EF4-FFF2-40B4-BE49-F238E27FC236}">
                <a16:creationId xmlns:a16="http://schemas.microsoft.com/office/drawing/2014/main" id="{28CF3504-74B4-8CD9-BEAC-97A6D362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>
            <a:extLst>
              <a:ext uri="{FF2B5EF4-FFF2-40B4-BE49-F238E27FC236}">
                <a16:creationId xmlns:a16="http://schemas.microsoft.com/office/drawing/2014/main" id="{F4FD2C81-5FB5-7F72-5B19-B01E1628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DEBD8-EDBF-4095-A7DE-174688B77DF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96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1027">
            <a:extLst>
              <a:ext uri="{FF2B5EF4-FFF2-40B4-BE49-F238E27FC236}">
                <a16:creationId xmlns:a16="http://schemas.microsoft.com/office/drawing/2014/main" id="{226F70E8-BC84-77E7-025A-E522ECF1B1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>
            <a:extLst>
              <a:ext uri="{FF2B5EF4-FFF2-40B4-BE49-F238E27FC236}">
                <a16:creationId xmlns:a16="http://schemas.microsoft.com/office/drawing/2014/main" id="{86A11250-EB86-C59A-5284-F4119C582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>
            <a:extLst>
              <a:ext uri="{FF2B5EF4-FFF2-40B4-BE49-F238E27FC236}">
                <a16:creationId xmlns:a16="http://schemas.microsoft.com/office/drawing/2014/main" id="{5E9C87E9-9D1D-20C0-4B05-BFA7418B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91DB82-3009-45F8-BDF6-23B5D6D0AB8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66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1027">
            <a:extLst>
              <a:ext uri="{FF2B5EF4-FFF2-40B4-BE49-F238E27FC236}">
                <a16:creationId xmlns:a16="http://schemas.microsoft.com/office/drawing/2014/main" id="{739FCDF1-73C8-6C5B-3FE0-9299EE4AEA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1028">
            <a:extLst>
              <a:ext uri="{FF2B5EF4-FFF2-40B4-BE49-F238E27FC236}">
                <a16:creationId xmlns:a16="http://schemas.microsoft.com/office/drawing/2014/main" id="{561BF095-9078-2E3A-1838-8ED1B04C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1029">
            <a:extLst>
              <a:ext uri="{FF2B5EF4-FFF2-40B4-BE49-F238E27FC236}">
                <a16:creationId xmlns:a16="http://schemas.microsoft.com/office/drawing/2014/main" id="{3A05F080-9133-2DEA-1064-D24EADE7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588723-12A3-4BC6-BFC2-838D933805F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0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1027">
            <a:extLst>
              <a:ext uri="{FF2B5EF4-FFF2-40B4-BE49-F238E27FC236}">
                <a16:creationId xmlns:a16="http://schemas.microsoft.com/office/drawing/2014/main" id="{F0BAFEF4-653B-F8D9-EB64-B6B019D9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1028">
            <a:extLst>
              <a:ext uri="{FF2B5EF4-FFF2-40B4-BE49-F238E27FC236}">
                <a16:creationId xmlns:a16="http://schemas.microsoft.com/office/drawing/2014/main" id="{F400A97A-CE0F-0B4E-2D84-5DD4AA359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1029">
            <a:extLst>
              <a:ext uri="{FF2B5EF4-FFF2-40B4-BE49-F238E27FC236}">
                <a16:creationId xmlns:a16="http://schemas.microsoft.com/office/drawing/2014/main" id="{4EA31C73-9D74-1104-FE55-3E6C1516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4B897-0A7F-48E4-B66B-57D31DF4BB7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6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>
            <a:extLst>
              <a:ext uri="{FF2B5EF4-FFF2-40B4-BE49-F238E27FC236}">
                <a16:creationId xmlns:a16="http://schemas.microsoft.com/office/drawing/2014/main" id="{65AAC2A6-E394-B44A-EC71-20CB83982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1028">
            <a:extLst>
              <a:ext uri="{FF2B5EF4-FFF2-40B4-BE49-F238E27FC236}">
                <a16:creationId xmlns:a16="http://schemas.microsoft.com/office/drawing/2014/main" id="{495379C0-9A70-356A-A54E-06163A1C1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1029">
            <a:extLst>
              <a:ext uri="{FF2B5EF4-FFF2-40B4-BE49-F238E27FC236}">
                <a16:creationId xmlns:a16="http://schemas.microsoft.com/office/drawing/2014/main" id="{9A2EBE15-0450-2DEC-97B6-31CA846B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95BF9-3A79-41FF-80FC-74700ADA9E1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36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027">
            <a:extLst>
              <a:ext uri="{FF2B5EF4-FFF2-40B4-BE49-F238E27FC236}">
                <a16:creationId xmlns:a16="http://schemas.microsoft.com/office/drawing/2014/main" id="{F5549CD6-9B28-C260-9F7F-4A2A73E320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>
            <a:extLst>
              <a:ext uri="{FF2B5EF4-FFF2-40B4-BE49-F238E27FC236}">
                <a16:creationId xmlns:a16="http://schemas.microsoft.com/office/drawing/2014/main" id="{0C7B1960-84F2-2EC0-FACA-DA96C45D9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>
            <a:extLst>
              <a:ext uri="{FF2B5EF4-FFF2-40B4-BE49-F238E27FC236}">
                <a16:creationId xmlns:a16="http://schemas.microsoft.com/office/drawing/2014/main" id="{13FD7302-7B4C-4A56-1725-400959940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35DD2-4262-47D7-A812-DDC31FD695D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92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027">
            <a:extLst>
              <a:ext uri="{FF2B5EF4-FFF2-40B4-BE49-F238E27FC236}">
                <a16:creationId xmlns:a16="http://schemas.microsoft.com/office/drawing/2014/main" id="{4F312ED8-8DFB-ABCE-5EE4-079D7A43DD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>
            <a:extLst>
              <a:ext uri="{FF2B5EF4-FFF2-40B4-BE49-F238E27FC236}">
                <a16:creationId xmlns:a16="http://schemas.microsoft.com/office/drawing/2014/main" id="{2644E442-8DF3-383B-DDE8-5F0C466A5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>
            <a:extLst>
              <a:ext uri="{FF2B5EF4-FFF2-40B4-BE49-F238E27FC236}">
                <a16:creationId xmlns:a16="http://schemas.microsoft.com/office/drawing/2014/main" id="{9F8427C5-196B-AFDB-A626-805A3122F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803A20-D7A4-4AFF-A8CF-E3FDEF8BF98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91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>
            <a:extLst>
              <a:ext uri="{FF2B5EF4-FFF2-40B4-BE49-F238E27FC236}">
                <a16:creationId xmlns:a16="http://schemas.microsoft.com/office/drawing/2014/main" id="{5FF69A22-ADFF-040F-7953-805AE0E1D5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>
            <a:extLst>
              <a:ext uri="{FF2B5EF4-FFF2-40B4-BE49-F238E27FC236}">
                <a16:creationId xmlns:a16="http://schemas.microsoft.com/office/drawing/2014/main" id="{52A3C76B-A3C5-47FA-CD68-0E4A140B81F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>
            <a:extLst>
              <a:ext uri="{FF2B5EF4-FFF2-40B4-BE49-F238E27FC236}">
                <a16:creationId xmlns:a16="http://schemas.microsoft.com/office/drawing/2014/main" id="{018D2CC7-49F7-DF03-73F7-1842C825C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endParaRPr lang="zh-CN" altLang="en-US"/>
          </a:p>
        </p:txBody>
      </p:sp>
      <p:sp>
        <p:nvSpPr>
          <p:cNvPr id="1029" name="页脚占位符 1028">
            <a:extLst>
              <a:ext uri="{FF2B5EF4-FFF2-40B4-BE49-F238E27FC236}">
                <a16:creationId xmlns:a16="http://schemas.microsoft.com/office/drawing/2014/main" id="{681C5763-6160-849A-3614-D27BD8211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endParaRPr lang="zh-CN" altLang="en-US"/>
          </a:p>
        </p:txBody>
      </p:sp>
      <p:sp>
        <p:nvSpPr>
          <p:cNvPr id="1030" name="灯片编号占位符 1029">
            <a:extLst>
              <a:ext uri="{FF2B5EF4-FFF2-40B4-BE49-F238E27FC236}">
                <a16:creationId xmlns:a16="http://schemas.microsoft.com/office/drawing/2014/main" id="{728965E9-1E28-1327-E279-487D3C3D4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225E67-0319-4A9C-8B19-24D7C361616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>
            <a:extLst>
              <a:ext uri="{FF2B5EF4-FFF2-40B4-BE49-F238E27FC236}">
                <a16:creationId xmlns:a16="http://schemas.microsoft.com/office/drawing/2014/main" id="{09B6A722-6FDF-41D9-A7CD-0CA7D98DAF9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>
            <a:extLst>
              <a:ext uri="{FF2B5EF4-FFF2-40B4-BE49-F238E27FC236}">
                <a16:creationId xmlns:a16="http://schemas.microsoft.com/office/drawing/2014/main" id="{F09AA982-B1C8-882F-FCE9-5BAF0B4A603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>
            <a:extLst>
              <a:ext uri="{FF2B5EF4-FFF2-40B4-BE49-F238E27FC236}">
                <a16:creationId xmlns:a16="http://schemas.microsoft.com/office/drawing/2014/main" id="{2B9AEA49-C59E-F0EF-BDD3-9E5D65655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endParaRPr lang="zh-CN" altLang="en-US"/>
          </a:p>
        </p:txBody>
      </p:sp>
      <p:sp>
        <p:nvSpPr>
          <p:cNvPr id="1029" name="页脚占位符 1028">
            <a:extLst>
              <a:ext uri="{FF2B5EF4-FFF2-40B4-BE49-F238E27FC236}">
                <a16:creationId xmlns:a16="http://schemas.microsoft.com/office/drawing/2014/main" id="{175EEE3D-FBFD-3A58-7D8A-FFD4A38A1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endParaRPr lang="zh-CN" altLang="en-US"/>
          </a:p>
        </p:txBody>
      </p:sp>
      <p:sp>
        <p:nvSpPr>
          <p:cNvPr id="1030" name="灯片编号占位符 1029">
            <a:extLst>
              <a:ext uri="{FF2B5EF4-FFF2-40B4-BE49-F238E27FC236}">
                <a16:creationId xmlns:a16="http://schemas.microsoft.com/office/drawing/2014/main" id="{6F88597A-11B8-84C9-956F-AC09A7A64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8A202D-0238-4374-87FF-58F9942383D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 descr="1">
            <a:extLst>
              <a:ext uri="{FF2B5EF4-FFF2-40B4-BE49-F238E27FC236}">
                <a16:creationId xmlns:a16="http://schemas.microsoft.com/office/drawing/2014/main" id="{0F9A3183-1D4A-9C99-6CBD-17B1CB31E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22263"/>
            <a:ext cx="9142412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图片 1" descr="10">
            <a:extLst>
              <a:ext uri="{FF2B5EF4-FFF2-40B4-BE49-F238E27FC236}">
                <a16:creationId xmlns:a16="http://schemas.microsoft.com/office/drawing/2014/main" id="{406BE74E-F560-51ED-BDE3-6323FB9BD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117475"/>
            <a:ext cx="8780462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1" descr="11">
            <a:extLst>
              <a:ext uri="{FF2B5EF4-FFF2-40B4-BE49-F238E27FC236}">
                <a16:creationId xmlns:a16="http://schemas.microsoft.com/office/drawing/2014/main" id="{A1991D99-0E9F-4CC1-E0C8-7259D3138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57163"/>
            <a:ext cx="8658225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" descr="12">
            <a:extLst>
              <a:ext uri="{FF2B5EF4-FFF2-40B4-BE49-F238E27FC236}">
                <a16:creationId xmlns:a16="http://schemas.microsoft.com/office/drawing/2014/main" id="{998C97C7-B584-09FA-EEB8-11E40BB01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6363"/>
            <a:ext cx="8724900" cy="671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1" descr="13">
            <a:extLst>
              <a:ext uri="{FF2B5EF4-FFF2-40B4-BE49-F238E27FC236}">
                <a16:creationId xmlns:a16="http://schemas.microsoft.com/office/drawing/2014/main" id="{D2B93AA4-78C2-90D0-06CA-A09FE3192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"/>
            <a:ext cx="912177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1" descr="14">
            <a:extLst>
              <a:ext uri="{FF2B5EF4-FFF2-40B4-BE49-F238E27FC236}">
                <a16:creationId xmlns:a16="http://schemas.microsoft.com/office/drawing/2014/main" id="{70C5156D-4339-D16A-7C11-BCCFAD9D0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5563"/>
            <a:ext cx="9056687" cy="679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2" descr="15">
            <a:extLst>
              <a:ext uri="{FF2B5EF4-FFF2-40B4-BE49-F238E27FC236}">
                <a16:creationId xmlns:a16="http://schemas.microsoft.com/office/drawing/2014/main" id="{9C40E9C7-C516-5191-267E-77BA57ECA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13" y="-793750"/>
            <a:ext cx="9258301" cy="830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" descr="16">
            <a:extLst>
              <a:ext uri="{FF2B5EF4-FFF2-40B4-BE49-F238E27FC236}">
                <a16:creationId xmlns:a16="http://schemas.microsoft.com/office/drawing/2014/main" id="{5777497C-F610-288D-CCCC-14BC290D1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075" y="0"/>
            <a:ext cx="15962313" cy="680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 descr="2">
            <a:extLst>
              <a:ext uri="{FF2B5EF4-FFF2-40B4-BE49-F238E27FC236}">
                <a16:creationId xmlns:a16="http://schemas.microsoft.com/office/drawing/2014/main" id="{B2A1CBC4-770D-DB17-DF24-D436DCE32E2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9083675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 descr="3">
            <a:extLst>
              <a:ext uri="{FF2B5EF4-FFF2-40B4-BE49-F238E27FC236}">
                <a16:creationId xmlns:a16="http://schemas.microsoft.com/office/drawing/2014/main" id="{C9FFDBE2-9D56-4A00-4266-AC1EAFB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1750"/>
            <a:ext cx="8682037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 descr="4">
            <a:extLst>
              <a:ext uri="{FF2B5EF4-FFF2-40B4-BE49-F238E27FC236}">
                <a16:creationId xmlns:a16="http://schemas.microsoft.com/office/drawing/2014/main" id="{664BE471-06A0-8630-621D-0913EA09D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9525"/>
            <a:ext cx="9124950" cy="676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1" descr="5">
            <a:extLst>
              <a:ext uri="{FF2B5EF4-FFF2-40B4-BE49-F238E27FC236}">
                <a16:creationId xmlns:a16="http://schemas.microsoft.com/office/drawing/2014/main" id="{DD2CCC5D-C184-61E3-EDB4-88A6E52A1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68275"/>
            <a:ext cx="8764588" cy="657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1" descr="6">
            <a:extLst>
              <a:ext uri="{FF2B5EF4-FFF2-40B4-BE49-F238E27FC236}">
                <a16:creationId xmlns:a16="http://schemas.microsoft.com/office/drawing/2014/main" id="{2F7E4686-32D4-2474-C6A7-EBF0B3A09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27000"/>
            <a:ext cx="8570912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1" descr="7">
            <a:extLst>
              <a:ext uri="{FF2B5EF4-FFF2-40B4-BE49-F238E27FC236}">
                <a16:creationId xmlns:a16="http://schemas.microsoft.com/office/drawing/2014/main" id="{F2AEE40B-1260-FA90-8813-D4107613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17475"/>
            <a:ext cx="8723312" cy="66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1" descr="8">
            <a:extLst>
              <a:ext uri="{FF2B5EF4-FFF2-40B4-BE49-F238E27FC236}">
                <a16:creationId xmlns:a16="http://schemas.microsoft.com/office/drawing/2014/main" id="{C421E395-36E1-3B87-4388-6B4E8B29D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8404225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2" descr="9">
            <a:extLst>
              <a:ext uri="{FF2B5EF4-FFF2-40B4-BE49-F238E27FC236}">
                <a16:creationId xmlns:a16="http://schemas.microsoft.com/office/drawing/2014/main" id="{C66DE048-4CA1-0D3B-B702-D49CA2438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76200"/>
            <a:ext cx="9040813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zdjNjk2ODY1NDc4NjE1ZGYxYmFiZjg2NDViNDRjO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440,&quot;width&quot;:418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佳妮 周</cp:lastModifiedBy>
  <cp:revision>1</cp:revision>
  <dcterms:created xsi:type="dcterms:W3CDTF">2023-02-23T01:01:14Z</dcterms:created>
  <dcterms:modified xsi:type="dcterms:W3CDTF">2023-03-17T05:53:36Z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97D1ED88B96B4870ACC58487645E0DFA</vt:lpwstr>
  </property>
</Properties>
</file>