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3" r:id="rId6"/>
    <p:sldId id="260" r:id="rId7"/>
    <p:sldId id="262" r:id="rId8"/>
    <p:sldId id="261" r:id="rId9"/>
    <p:sldId id="268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6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6.png"/><Relationship Id="rId7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4.png"/><Relationship Id="rId2" Type="http://schemas.openxmlformats.org/officeDocument/2006/relationships/tags" Target="../tags/tag1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tags" Target="../tags/tag6.xml"/><Relationship Id="rId3" Type="http://schemas.openxmlformats.org/officeDocument/2006/relationships/image" Target="../media/image7.png"/><Relationship Id="rId2" Type="http://schemas.openxmlformats.org/officeDocument/2006/relationships/tags" Target="../tags/tag5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tags" Target="../tags/tag8.xml"/><Relationship Id="rId3" Type="http://schemas.openxmlformats.org/officeDocument/2006/relationships/image" Target="../media/image9.png"/><Relationship Id="rId2" Type="http://schemas.openxmlformats.org/officeDocument/2006/relationships/tags" Target="../tags/tag7.xml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tags" Target="../tags/tag10.xml"/><Relationship Id="rId3" Type="http://schemas.openxmlformats.org/officeDocument/2006/relationships/image" Target="../media/image11.png"/><Relationship Id="rId2" Type="http://schemas.openxmlformats.org/officeDocument/2006/relationships/tags" Target="../tags/tag9.xml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image" Target="../media/image13.png"/><Relationship Id="rId2" Type="http://schemas.openxmlformats.org/officeDocument/2006/relationships/tags" Target="../tags/tag11.xml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5.png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3393440" y="2563495"/>
            <a:ext cx="6697980" cy="15424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8000">
                <a:gradFill>
                  <a:gsLst>
                    <a:gs pos="100000">
                      <a:srgbClr val="E06A6D"/>
                    </a:gs>
                    <a:gs pos="0">
                      <a:srgbClr val="FDB0BA"/>
                    </a:gs>
                  </a:gsLst>
                  <a:lin scaled="1"/>
                </a:gradFill>
                <a:latin typeface="汉仪颜楷简" panose="00020600040101010101" charset="-122"/>
                <a:ea typeface="汉仪颜楷简" panose="00020600040101010101" charset="-122"/>
              </a:rPr>
              <a:t>妈妈，我爱你</a:t>
            </a:r>
            <a:endParaRPr lang="zh-CN" altLang="en-US" sz="8000">
              <a:gradFill>
                <a:gsLst>
                  <a:gs pos="100000">
                    <a:srgbClr val="E06A6D"/>
                  </a:gs>
                  <a:gs pos="0">
                    <a:srgbClr val="FDB0BA"/>
                  </a:gs>
                </a:gsLst>
                <a:lin scaled="1"/>
              </a:gradFill>
              <a:latin typeface="汉仪颜楷简" panose="00020600040101010101" charset="-122"/>
              <a:ea typeface="汉仪颜楷简" panose="00020600040101010101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" name="宝宝巴士 - 我的好妈妈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38090" y="3740785"/>
            <a:ext cx="2115185" cy="15265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163570" y="1513205"/>
            <a:ext cx="655891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汉仪颜楷简" panose="00020600040101010101" charset="-122"/>
                <a:ea typeface="汉仪颜楷简" panose="00020600040101010101" charset="-122"/>
              </a:rPr>
              <a:t>听听这是什么歌？</a:t>
            </a:r>
            <a:endParaRPr lang="zh-CN" altLang="en-US" sz="48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汉仪颜楷简" panose="00020600040101010101" charset="-122"/>
              <a:ea typeface="汉仪颜楷简" panose="00020600040101010101" charset="-122"/>
            </a:endParaRPr>
          </a:p>
          <a:p>
            <a:r>
              <a:rPr lang="zh-CN" altLang="en-US" sz="4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汉仪颜楷简" panose="00020600040101010101" charset="-122"/>
                <a:ea typeface="汉仪颜楷简" panose="00020600040101010101" charset="-122"/>
              </a:rPr>
              <a:t>我们一起来唱一唱吧！</a:t>
            </a:r>
            <a:endParaRPr lang="zh-CN" altLang="en-US" sz="48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汉仪颜楷简" panose="00020600040101010101" charset="-122"/>
              <a:ea typeface="汉仪颜楷简" panose="000206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757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979805" y="569595"/>
            <a:ext cx="49377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  <a:r>
              <a:rPr lang="zh-CN" altLang="en-US" sz="4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月</a:t>
            </a:r>
            <a:r>
              <a:rPr lang="en-US" altLang="zh-CN" sz="4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8</a:t>
            </a:r>
            <a:r>
              <a:rPr lang="zh-CN" altLang="en-US" sz="4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日是什么节日？</a:t>
            </a:r>
            <a:endParaRPr lang="zh-CN" altLang="en-US" sz="4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14" name="图片 113"/>
          <p:cNvPicPr/>
          <p:nvPr>
            <p:custDataLst>
              <p:tags r:id="rId2"/>
            </p:custDataLst>
          </p:nvPr>
        </p:nvPicPr>
        <p:blipFill>
          <a:blip r:embed="rId3"/>
          <a:srcRect b="13660"/>
          <a:stretch>
            <a:fillRect/>
          </a:stretch>
        </p:blipFill>
        <p:spPr>
          <a:xfrm>
            <a:off x="4777105" y="957580"/>
            <a:ext cx="6101080" cy="55867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5" name="文本框 114"/>
          <p:cNvSpPr txBox="1"/>
          <p:nvPr>
            <p:custDataLst>
              <p:tags r:id="rId4"/>
            </p:custDataLst>
          </p:nvPr>
        </p:nvSpPr>
        <p:spPr>
          <a:xfrm>
            <a:off x="0" y="8091805"/>
            <a:ext cx="2542540" cy="19621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116" name="图片 115"/>
          <p:cNvPicPr/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879715" y="1911350"/>
            <a:ext cx="4561205" cy="46018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6677660" y="569595"/>
            <a:ext cx="4667885" cy="10147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妇女节是谁的节日？</a:t>
            </a:r>
            <a:endParaRPr lang="zh-CN" altLang="en-US" sz="40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图片 4"/>
          <p:cNvPicPr/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405890" y="1971040"/>
            <a:ext cx="4085590" cy="42202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026535" y="596265"/>
            <a:ext cx="49276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妈妈为我做的事</a:t>
            </a:r>
            <a:endParaRPr lang="zh-CN" altLang="en-US" sz="4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3" name="图片 102"/>
          <p:cNvPicPr/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05510" y="1576705"/>
            <a:ext cx="5355590" cy="4718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5" name="图片 104"/>
          <p:cNvPicPr/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831965" y="1499870"/>
            <a:ext cx="4665980" cy="47948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01" name="图片 100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/>
          <p:nvPr>
            <p:custDataLst>
              <p:tags r:id="rId2"/>
            </p:custDataLst>
          </p:nvPr>
        </p:nvPicPr>
        <p:blipFill>
          <a:blip r:embed="rId3"/>
          <a:srcRect b="9827"/>
          <a:stretch>
            <a:fillRect/>
          </a:stretch>
        </p:blipFill>
        <p:spPr>
          <a:xfrm>
            <a:off x="925830" y="1393190"/>
            <a:ext cx="5588635" cy="47047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" name="图片 106"/>
          <p:cNvPicPr/>
          <p:nvPr>
            <p:custDataLst>
              <p:tags r:id="rId4"/>
            </p:custDataLst>
          </p:nvPr>
        </p:nvPicPr>
        <p:blipFill>
          <a:blip r:embed="rId5"/>
          <a:srcRect b="14753"/>
          <a:stretch>
            <a:fillRect/>
          </a:stretch>
        </p:blipFill>
        <p:spPr>
          <a:xfrm>
            <a:off x="6177280" y="1192530"/>
            <a:ext cx="5553075" cy="49047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874645" y="626745"/>
            <a:ext cx="578358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我们可以怎么感谢妈妈？</a:t>
            </a:r>
            <a:endParaRPr lang="zh-CN" altLang="en-US" sz="4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8" name="图片 107"/>
          <p:cNvPicPr/>
          <p:nvPr>
            <p:custDataLst>
              <p:tags r:id="rId2"/>
            </p:custDataLst>
          </p:nvPr>
        </p:nvPicPr>
        <p:blipFill>
          <a:blip r:embed="rId3"/>
          <a:srcRect b="5034"/>
          <a:stretch>
            <a:fillRect/>
          </a:stretch>
        </p:blipFill>
        <p:spPr>
          <a:xfrm>
            <a:off x="1520825" y="2202180"/>
            <a:ext cx="4575175" cy="38601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/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583045" y="1833880"/>
            <a:ext cx="4548505" cy="46977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01" name="图片 100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3" name="图片 112"/>
          <p:cNvPicPr/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5270" y="523240"/>
            <a:ext cx="5664200" cy="58223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4" name="文本框 113"/>
          <p:cNvSpPr txBox="1"/>
          <p:nvPr>
            <p:custDataLst>
              <p:tags r:id="rId4"/>
            </p:custDataLst>
          </p:nvPr>
        </p:nvSpPr>
        <p:spPr>
          <a:xfrm>
            <a:off x="5372100" y="6345238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4" name="图片 3"/>
          <p:cNvPicPr/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096000" y="1012825"/>
            <a:ext cx="5534025" cy="557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01" name="图片 100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4" name="文本框 113"/>
          <p:cNvSpPr txBox="1"/>
          <p:nvPr>
            <p:custDataLst>
              <p:tags r:id="rId2"/>
            </p:custDataLst>
          </p:nvPr>
        </p:nvSpPr>
        <p:spPr>
          <a:xfrm>
            <a:off x="5372100" y="6345238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572510" y="407670"/>
            <a:ext cx="504698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你想对妈妈说的话</a:t>
            </a:r>
            <a:endParaRPr lang="zh-CN" altLang="en-US" sz="4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18" name="图片 117"/>
          <p:cNvPicPr/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892550" y="1518285"/>
            <a:ext cx="4377055" cy="49123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COMMONDATA" val="eyJoZGlkIjoiNGI2ZGQ5NDI1MjkyY2EzNzAzMGM1MjYyNjM4OTM0ZWQ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</Words>
  <Application>WPS 演示</Application>
  <PresentationFormat>宽屏</PresentationFormat>
  <Paragraphs>21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7" baseType="lpstr">
      <vt:lpstr>Arial</vt:lpstr>
      <vt:lpstr>宋体</vt:lpstr>
      <vt:lpstr>Wingdings</vt:lpstr>
      <vt:lpstr>Arial Unicode MS</vt:lpstr>
      <vt:lpstr>Calibri</vt:lpstr>
      <vt:lpstr>微软雅黑</vt:lpstr>
      <vt:lpstr>汉仪颜楷简</vt:lpstr>
      <vt:lpstr>仿宋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陈嘉宁</dc:creator>
  <cp:lastModifiedBy>木登子</cp:lastModifiedBy>
  <cp:revision>3</cp:revision>
  <dcterms:created xsi:type="dcterms:W3CDTF">2023-02-28T04:31:00Z</dcterms:created>
  <dcterms:modified xsi:type="dcterms:W3CDTF">2023-02-28T08:28:12Z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55B54C8CBF4C46B0A542A6B4A5BEE332</vt:lpwstr>
  </property>
  <property fmtid="{D5CDD505-2E9C-101B-9397-08002B2CF9AE}" pid="3" name="KSOProductBuildVer">
    <vt:lpwstr>2052-11.1.0.13703</vt:lpwstr>
  </property>
</Properties>
</file>