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9615" y="105410"/>
            <a:ext cx="5318125" cy="1325880"/>
          </a:xfrm>
        </p:spPr>
        <p:txBody>
          <a:bodyPr>
            <a:normAutofit fontScale="90000"/>
          </a:bodyPr>
          <a:p>
            <a:r>
              <a:rPr lang="zh-CN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美术：好吃的糖果</a:t>
            </a:r>
            <a:b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zh-CN" altLang="en-US"/>
          </a:p>
        </p:txBody>
      </p:sp>
      <p:pic>
        <p:nvPicPr>
          <p:cNvPr id="5" name="内容占位符 4" descr="458594643507675144"/>
          <p:cNvPicPr>
            <a:picLocks noChangeAspect="1"/>
          </p:cNvPicPr>
          <p:nvPr>
            <p:ph idx="1"/>
          </p:nvPr>
        </p:nvPicPr>
        <p:blipFill>
          <a:blip r:embed="rId1"/>
          <a:srcRect b="8103"/>
          <a:stretch>
            <a:fillRect/>
          </a:stretch>
        </p:blipFill>
        <p:spPr>
          <a:xfrm>
            <a:off x="2122170" y="828040"/>
            <a:ext cx="9687560" cy="5935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内容占位符 8" descr="IMG_277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245" y="71120"/>
            <a:ext cx="11439525" cy="6715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7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360" y="182245"/>
            <a:ext cx="91059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v0300fg10000c9j81hjc77u3gn8b2c2g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63620" y="66675"/>
            <a:ext cx="4650105" cy="66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美术：设计糖纸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时间自有偏爱</cp:lastModifiedBy>
  <cp:revision>14</cp:revision>
  <dcterms:created xsi:type="dcterms:W3CDTF">2023-02-04T06:36:00Z</dcterms:created>
  <dcterms:modified xsi:type="dcterms:W3CDTF">2023-02-15T07:41:43Z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