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3" r:id="rId5"/>
    <p:sldId id="258" r:id="rId6"/>
    <p:sldId id="259" r:id="rId7"/>
    <p:sldId id="261" r:id="rId8"/>
    <p:sldId id="262" r:id="rId9"/>
    <p:sldId id="264" r:id="rId10"/>
    <p:sldId id="265" r:id="rId11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22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0T21:26:36.910" idx="1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0T21:26:36.910" idx="1">
    <p:pos x="10" y="10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0T21:26:36.910" idx="1">
    <p:pos x="10" y="10"/>
    <p:text/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0T21:26:36.910" idx="1">
    <p:pos x="10" y="10"/>
    <p:text/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0T21:26:36.910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50000">
              <a:srgbClr val="97C8E1"/>
            </a:gs>
            <a:gs pos="0">
              <a:srgbClr val="BADAEB"/>
            </a:gs>
            <a:gs pos="100000">
              <a:srgbClr val="74B5D6"/>
            </a:gs>
          </a:gsLst>
          <a:lin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0" Type="http://schemas.openxmlformats.org/officeDocument/2006/relationships/slideLayout" Target="../slideLayouts/slideLayout2.xml"/><Relationship Id="rId5" Type="http://schemas.openxmlformats.org/officeDocument/2006/relationships/tags" Target="../tags/tag4.xml"/><Relationship Id="rId49" Type="http://schemas.openxmlformats.org/officeDocument/2006/relationships/tags" Target="../tags/tag44.xml"/><Relationship Id="rId48" Type="http://schemas.openxmlformats.org/officeDocument/2006/relationships/tags" Target="../tags/tag43.xml"/><Relationship Id="rId47" Type="http://schemas.openxmlformats.org/officeDocument/2006/relationships/tags" Target="../tags/tag42.xml"/><Relationship Id="rId46" Type="http://schemas.openxmlformats.org/officeDocument/2006/relationships/tags" Target="../tags/tag41.xml"/><Relationship Id="rId45" Type="http://schemas.openxmlformats.org/officeDocument/2006/relationships/tags" Target="../tags/tag40.xml"/><Relationship Id="rId44" Type="http://schemas.openxmlformats.org/officeDocument/2006/relationships/tags" Target="../tags/tag39.xml"/><Relationship Id="rId43" Type="http://schemas.openxmlformats.org/officeDocument/2006/relationships/tags" Target="../tags/tag38.xml"/><Relationship Id="rId42" Type="http://schemas.openxmlformats.org/officeDocument/2006/relationships/tags" Target="../tags/tag37.xml"/><Relationship Id="rId41" Type="http://schemas.openxmlformats.org/officeDocument/2006/relationships/tags" Target="../tags/tag36.xml"/><Relationship Id="rId40" Type="http://schemas.openxmlformats.org/officeDocument/2006/relationships/tags" Target="../tags/tag35.xml"/><Relationship Id="rId4" Type="http://schemas.openxmlformats.org/officeDocument/2006/relationships/tags" Target="../tags/tag3.xml"/><Relationship Id="rId39" Type="http://schemas.openxmlformats.org/officeDocument/2006/relationships/tags" Target="../tags/tag34.xml"/><Relationship Id="rId38" Type="http://schemas.openxmlformats.org/officeDocument/2006/relationships/image" Target="../media/image6.png"/><Relationship Id="rId37" Type="http://schemas.openxmlformats.org/officeDocument/2006/relationships/tags" Target="../tags/tag33.xml"/><Relationship Id="rId36" Type="http://schemas.openxmlformats.org/officeDocument/2006/relationships/tags" Target="../tags/tag32.xml"/><Relationship Id="rId35" Type="http://schemas.openxmlformats.org/officeDocument/2006/relationships/tags" Target="../tags/tag31.xml"/><Relationship Id="rId34" Type="http://schemas.openxmlformats.org/officeDocument/2006/relationships/tags" Target="../tags/tag30.xml"/><Relationship Id="rId33" Type="http://schemas.openxmlformats.org/officeDocument/2006/relationships/tags" Target="../tags/tag29.xml"/><Relationship Id="rId32" Type="http://schemas.openxmlformats.org/officeDocument/2006/relationships/tags" Target="../tags/tag28.xml"/><Relationship Id="rId31" Type="http://schemas.openxmlformats.org/officeDocument/2006/relationships/tags" Target="../tags/tag27.xml"/><Relationship Id="rId30" Type="http://schemas.openxmlformats.org/officeDocument/2006/relationships/tags" Target="../tags/tag26.xml"/><Relationship Id="rId3" Type="http://schemas.openxmlformats.org/officeDocument/2006/relationships/tags" Target="../tags/tag2.xml"/><Relationship Id="rId29" Type="http://schemas.openxmlformats.org/officeDocument/2006/relationships/tags" Target="../tags/tag25.xml"/><Relationship Id="rId28" Type="http://schemas.openxmlformats.org/officeDocument/2006/relationships/tags" Target="../tags/tag24.xml"/><Relationship Id="rId27" Type="http://schemas.openxmlformats.org/officeDocument/2006/relationships/tags" Target="../tags/tag23.xml"/><Relationship Id="rId26" Type="http://schemas.openxmlformats.org/officeDocument/2006/relationships/image" Target="../media/image5.png"/><Relationship Id="rId25" Type="http://schemas.openxmlformats.org/officeDocument/2006/relationships/tags" Target="../tags/tag22.xml"/><Relationship Id="rId24" Type="http://schemas.openxmlformats.org/officeDocument/2006/relationships/tags" Target="../tags/tag21.xml"/><Relationship Id="rId23" Type="http://schemas.openxmlformats.org/officeDocument/2006/relationships/tags" Target="../tags/tag20.xml"/><Relationship Id="rId22" Type="http://schemas.openxmlformats.org/officeDocument/2006/relationships/tags" Target="../tags/tag19.xml"/><Relationship Id="rId21" Type="http://schemas.openxmlformats.org/officeDocument/2006/relationships/tags" Target="../tags/tag18.xml"/><Relationship Id="rId20" Type="http://schemas.openxmlformats.org/officeDocument/2006/relationships/tags" Target="../tags/tag17.xml"/><Relationship Id="rId2" Type="http://schemas.openxmlformats.org/officeDocument/2006/relationships/image" Target="../media/image2.png"/><Relationship Id="rId19" Type="http://schemas.openxmlformats.org/officeDocument/2006/relationships/tags" Target="../tags/tag16.xml"/><Relationship Id="rId18" Type="http://schemas.openxmlformats.org/officeDocument/2006/relationships/tags" Target="../tags/tag15.xml"/><Relationship Id="rId17" Type="http://schemas.openxmlformats.org/officeDocument/2006/relationships/image" Target="../media/image4.png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image" Target="../media/image2.png"/><Relationship Id="rId14" Type="http://schemas.openxmlformats.org/officeDocument/2006/relationships/comments" Target="../comments/comment1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55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tags" Target="../tags/tag4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comments" Target="../comments/commen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image" Target="../media/image4.png"/><Relationship Id="rId18" Type="http://schemas.openxmlformats.org/officeDocument/2006/relationships/comments" Target="../comments/comment3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77.xml"/><Relationship Id="rId15" Type="http://schemas.openxmlformats.org/officeDocument/2006/relationships/tags" Target="../tags/tag76.xml"/><Relationship Id="rId14" Type="http://schemas.openxmlformats.org/officeDocument/2006/relationships/tags" Target="../tags/tag75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tags" Target="../tags/tag6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85.xml"/><Relationship Id="rId8" Type="http://schemas.openxmlformats.org/officeDocument/2006/relationships/tags" Target="../tags/tag84.xml"/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6" Type="http://schemas.openxmlformats.org/officeDocument/2006/relationships/comments" Target="../comments/comment4.xml"/><Relationship Id="rId25" Type="http://schemas.openxmlformats.org/officeDocument/2006/relationships/slideLayout" Target="../slideLayouts/slideLayout2.xml"/><Relationship Id="rId24" Type="http://schemas.openxmlformats.org/officeDocument/2006/relationships/tags" Target="../tags/tag100.xml"/><Relationship Id="rId23" Type="http://schemas.openxmlformats.org/officeDocument/2006/relationships/tags" Target="../tags/tag99.xml"/><Relationship Id="rId22" Type="http://schemas.openxmlformats.org/officeDocument/2006/relationships/tags" Target="../tags/tag98.xml"/><Relationship Id="rId21" Type="http://schemas.openxmlformats.org/officeDocument/2006/relationships/tags" Target="../tags/tag97.xml"/><Relationship Id="rId20" Type="http://schemas.openxmlformats.org/officeDocument/2006/relationships/tags" Target="../tags/tag96.xml"/><Relationship Id="rId2" Type="http://schemas.openxmlformats.org/officeDocument/2006/relationships/image" Target="../media/image5.png"/><Relationship Id="rId19" Type="http://schemas.openxmlformats.org/officeDocument/2006/relationships/tags" Target="../tags/tag95.xml"/><Relationship Id="rId18" Type="http://schemas.openxmlformats.org/officeDocument/2006/relationships/tags" Target="../tags/tag94.xml"/><Relationship Id="rId17" Type="http://schemas.openxmlformats.org/officeDocument/2006/relationships/tags" Target="../tags/tag93.xml"/><Relationship Id="rId16" Type="http://schemas.openxmlformats.org/officeDocument/2006/relationships/tags" Target="../tags/tag92.xml"/><Relationship Id="rId15" Type="http://schemas.openxmlformats.org/officeDocument/2006/relationships/tags" Target="../tags/tag91.xml"/><Relationship Id="rId14" Type="http://schemas.openxmlformats.org/officeDocument/2006/relationships/tags" Target="../tags/tag90.xml"/><Relationship Id="rId13" Type="http://schemas.openxmlformats.org/officeDocument/2006/relationships/tags" Target="../tags/tag89.xml"/><Relationship Id="rId12" Type="http://schemas.openxmlformats.org/officeDocument/2006/relationships/tags" Target="../tags/tag88.xml"/><Relationship Id="rId11" Type="http://schemas.openxmlformats.org/officeDocument/2006/relationships/tags" Target="../tags/tag87.xml"/><Relationship Id="rId10" Type="http://schemas.openxmlformats.org/officeDocument/2006/relationships/tags" Target="../tags/tag86.xml"/><Relationship Id="rId1" Type="http://schemas.openxmlformats.org/officeDocument/2006/relationships/tags" Target="../tags/tag7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5" Type="http://schemas.openxmlformats.org/officeDocument/2006/relationships/comments" Target="../comments/comment5.xml"/><Relationship Id="rId24" Type="http://schemas.openxmlformats.org/officeDocument/2006/relationships/slideLayout" Target="../slideLayouts/slideLayout2.xml"/><Relationship Id="rId23" Type="http://schemas.openxmlformats.org/officeDocument/2006/relationships/tags" Target="../tags/tag122.xml"/><Relationship Id="rId22" Type="http://schemas.openxmlformats.org/officeDocument/2006/relationships/tags" Target="../tags/tag121.xml"/><Relationship Id="rId21" Type="http://schemas.openxmlformats.org/officeDocument/2006/relationships/tags" Target="../tags/tag120.xml"/><Relationship Id="rId20" Type="http://schemas.openxmlformats.org/officeDocument/2006/relationships/tags" Target="../tags/tag119.xml"/><Relationship Id="rId2" Type="http://schemas.openxmlformats.org/officeDocument/2006/relationships/image" Target="../media/image6.png"/><Relationship Id="rId19" Type="http://schemas.openxmlformats.org/officeDocument/2006/relationships/tags" Target="../tags/tag118.xml"/><Relationship Id="rId18" Type="http://schemas.openxmlformats.org/officeDocument/2006/relationships/tags" Target="../tags/tag117.xml"/><Relationship Id="rId17" Type="http://schemas.openxmlformats.org/officeDocument/2006/relationships/tags" Target="../tags/tag116.xml"/><Relationship Id="rId16" Type="http://schemas.openxmlformats.org/officeDocument/2006/relationships/tags" Target="../tags/tag115.xml"/><Relationship Id="rId15" Type="http://schemas.openxmlformats.org/officeDocument/2006/relationships/tags" Target="../tags/tag114.xml"/><Relationship Id="rId14" Type="http://schemas.openxmlformats.org/officeDocument/2006/relationships/tags" Target="../tags/tag113.xml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tags" Target="../tags/tag101.xml"/></Relationships>
</file>

<file path=ppt/slides/_rels/slide9.xml.rels><?xml version="1.0" encoding="UTF-8" standalone="yes"?>
<Relationships xmlns="http://schemas.openxmlformats.org/package/2006/relationships"><Relationship Id="rId99" Type="http://schemas.openxmlformats.org/officeDocument/2006/relationships/tags" Target="../tags/tag216.xml"/><Relationship Id="rId98" Type="http://schemas.openxmlformats.org/officeDocument/2006/relationships/tags" Target="../tags/tag215.xml"/><Relationship Id="rId97" Type="http://schemas.openxmlformats.org/officeDocument/2006/relationships/tags" Target="../tags/tag214.xml"/><Relationship Id="rId96" Type="http://schemas.openxmlformats.org/officeDocument/2006/relationships/tags" Target="../tags/tag213.xml"/><Relationship Id="rId95" Type="http://schemas.openxmlformats.org/officeDocument/2006/relationships/tags" Target="../tags/tag212.xml"/><Relationship Id="rId94" Type="http://schemas.openxmlformats.org/officeDocument/2006/relationships/tags" Target="../tags/tag211.xml"/><Relationship Id="rId93" Type="http://schemas.openxmlformats.org/officeDocument/2006/relationships/tags" Target="../tags/tag210.xml"/><Relationship Id="rId92" Type="http://schemas.openxmlformats.org/officeDocument/2006/relationships/tags" Target="../tags/tag209.xml"/><Relationship Id="rId91" Type="http://schemas.openxmlformats.org/officeDocument/2006/relationships/tags" Target="../tags/tag208.xml"/><Relationship Id="rId90" Type="http://schemas.openxmlformats.org/officeDocument/2006/relationships/image" Target="../media/image6.png"/><Relationship Id="rId9" Type="http://schemas.openxmlformats.org/officeDocument/2006/relationships/tags" Target="../tags/tag131.xml"/><Relationship Id="rId89" Type="http://schemas.openxmlformats.org/officeDocument/2006/relationships/tags" Target="../tags/tag207.xml"/><Relationship Id="rId88" Type="http://schemas.openxmlformats.org/officeDocument/2006/relationships/tags" Target="../tags/tag206.xml"/><Relationship Id="rId87" Type="http://schemas.openxmlformats.org/officeDocument/2006/relationships/tags" Target="../tags/tag205.xml"/><Relationship Id="rId86" Type="http://schemas.openxmlformats.org/officeDocument/2006/relationships/tags" Target="../tags/tag204.xml"/><Relationship Id="rId85" Type="http://schemas.openxmlformats.org/officeDocument/2006/relationships/tags" Target="../tags/tag203.xml"/><Relationship Id="rId84" Type="http://schemas.openxmlformats.org/officeDocument/2006/relationships/tags" Target="../tags/tag202.xml"/><Relationship Id="rId83" Type="http://schemas.openxmlformats.org/officeDocument/2006/relationships/tags" Target="../tags/tag201.xml"/><Relationship Id="rId82" Type="http://schemas.openxmlformats.org/officeDocument/2006/relationships/tags" Target="../tags/tag200.xml"/><Relationship Id="rId81" Type="http://schemas.openxmlformats.org/officeDocument/2006/relationships/tags" Target="../tags/tag199.xml"/><Relationship Id="rId80" Type="http://schemas.openxmlformats.org/officeDocument/2006/relationships/image" Target="../media/image5.png"/><Relationship Id="rId8" Type="http://schemas.openxmlformats.org/officeDocument/2006/relationships/tags" Target="../tags/tag130.xml"/><Relationship Id="rId79" Type="http://schemas.openxmlformats.org/officeDocument/2006/relationships/tags" Target="../tags/tag198.xml"/><Relationship Id="rId78" Type="http://schemas.openxmlformats.org/officeDocument/2006/relationships/tags" Target="../tags/tag197.xml"/><Relationship Id="rId77" Type="http://schemas.openxmlformats.org/officeDocument/2006/relationships/tags" Target="../tags/tag196.xml"/><Relationship Id="rId76" Type="http://schemas.openxmlformats.org/officeDocument/2006/relationships/tags" Target="../tags/tag195.xml"/><Relationship Id="rId75" Type="http://schemas.openxmlformats.org/officeDocument/2006/relationships/tags" Target="../tags/tag194.xml"/><Relationship Id="rId74" Type="http://schemas.openxmlformats.org/officeDocument/2006/relationships/tags" Target="../tags/tag193.xml"/><Relationship Id="rId73" Type="http://schemas.openxmlformats.org/officeDocument/2006/relationships/tags" Target="../tags/tag192.xml"/><Relationship Id="rId72" Type="http://schemas.openxmlformats.org/officeDocument/2006/relationships/tags" Target="../tags/tag191.xml"/><Relationship Id="rId71" Type="http://schemas.openxmlformats.org/officeDocument/2006/relationships/image" Target="../media/image4.png"/><Relationship Id="rId70" Type="http://schemas.openxmlformats.org/officeDocument/2006/relationships/tags" Target="../tags/tag190.xml"/><Relationship Id="rId7" Type="http://schemas.openxmlformats.org/officeDocument/2006/relationships/tags" Target="../tags/tag129.xml"/><Relationship Id="rId69" Type="http://schemas.openxmlformats.org/officeDocument/2006/relationships/tags" Target="../tags/tag189.xml"/><Relationship Id="rId68" Type="http://schemas.openxmlformats.org/officeDocument/2006/relationships/tags" Target="../tags/tag188.xml"/><Relationship Id="rId67" Type="http://schemas.openxmlformats.org/officeDocument/2006/relationships/tags" Target="../tags/tag187.xml"/><Relationship Id="rId66" Type="http://schemas.openxmlformats.org/officeDocument/2006/relationships/tags" Target="../tags/tag186.xml"/><Relationship Id="rId65" Type="http://schemas.openxmlformats.org/officeDocument/2006/relationships/tags" Target="../tags/tag185.xml"/><Relationship Id="rId64" Type="http://schemas.openxmlformats.org/officeDocument/2006/relationships/tags" Target="../tags/tag184.xml"/><Relationship Id="rId63" Type="http://schemas.openxmlformats.org/officeDocument/2006/relationships/image" Target="../media/image3.png"/><Relationship Id="rId62" Type="http://schemas.openxmlformats.org/officeDocument/2006/relationships/tags" Target="../tags/tag183.xml"/><Relationship Id="rId61" Type="http://schemas.openxmlformats.org/officeDocument/2006/relationships/tags" Target="../tags/tag182.xml"/><Relationship Id="rId60" Type="http://schemas.openxmlformats.org/officeDocument/2006/relationships/tags" Target="../tags/tag181.xml"/><Relationship Id="rId6" Type="http://schemas.openxmlformats.org/officeDocument/2006/relationships/tags" Target="../tags/tag128.xml"/><Relationship Id="rId59" Type="http://schemas.openxmlformats.org/officeDocument/2006/relationships/tags" Target="../tags/tag180.xml"/><Relationship Id="rId58" Type="http://schemas.openxmlformats.org/officeDocument/2006/relationships/tags" Target="../tags/tag179.xml"/><Relationship Id="rId57" Type="http://schemas.openxmlformats.org/officeDocument/2006/relationships/tags" Target="../tags/tag178.xml"/><Relationship Id="rId56" Type="http://schemas.openxmlformats.org/officeDocument/2006/relationships/image" Target="../media/image2.png"/><Relationship Id="rId55" Type="http://schemas.openxmlformats.org/officeDocument/2006/relationships/tags" Target="../tags/tag177.xml"/><Relationship Id="rId54" Type="http://schemas.openxmlformats.org/officeDocument/2006/relationships/tags" Target="../tags/tag176.xml"/><Relationship Id="rId53" Type="http://schemas.openxmlformats.org/officeDocument/2006/relationships/tags" Target="../tags/tag175.xml"/><Relationship Id="rId52" Type="http://schemas.openxmlformats.org/officeDocument/2006/relationships/tags" Target="../tags/tag174.xml"/><Relationship Id="rId51" Type="http://schemas.openxmlformats.org/officeDocument/2006/relationships/tags" Target="../tags/tag173.xml"/><Relationship Id="rId50" Type="http://schemas.openxmlformats.org/officeDocument/2006/relationships/tags" Target="../tags/tag172.xml"/><Relationship Id="rId5" Type="http://schemas.openxmlformats.org/officeDocument/2006/relationships/tags" Target="../tags/tag127.xml"/><Relationship Id="rId49" Type="http://schemas.openxmlformats.org/officeDocument/2006/relationships/tags" Target="../tags/tag171.xml"/><Relationship Id="rId48" Type="http://schemas.openxmlformats.org/officeDocument/2006/relationships/tags" Target="../tags/tag170.xml"/><Relationship Id="rId47" Type="http://schemas.openxmlformats.org/officeDocument/2006/relationships/tags" Target="../tags/tag169.xml"/><Relationship Id="rId46" Type="http://schemas.openxmlformats.org/officeDocument/2006/relationships/tags" Target="../tags/tag168.xml"/><Relationship Id="rId45" Type="http://schemas.openxmlformats.org/officeDocument/2006/relationships/tags" Target="../tags/tag167.xml"/><Relationship Id="rId44" Type="http://schemas.openxmlformats.org/officeDocument/2006/relationships/tags" Target="../tags/tag166.xml"/><Relationship Id="rId43" Type="http://schemas.openxmlformats.org/officeDocument/2006/relationships/tags" Target="../tags/tag165.xml"/><Relationship Id="rId42" Type="http://schemas.openxmlformats.org/officeDocument/2006/relationships/tags" Target="../tags/tag164.xml"/><Relationship Id="rId41" Type="http://schemas.openxmlformats.org/officeDocument/2006/relationships/tags" Target="../tags/tag163.xml"/><Relationship Id="rId40" Type="http://schemas.openxmlformats.org/officeDocument/2006/relationships/tags" Target="../tags/tag162.xml"/><Relationship Id="rId4" Type="http://schemas.openxmlformats.org/officeDocument/2006/relationships/tags" Target="../tags/tag126.xml"/><Relationship Id="rId39" Type="http://schemas.openxmlformats.org/officeDocument/2006/relationships/tags" Target="../tags/tag161.xml"/><Relationship Id="rId38" Type="http://schemas.openxmlformats.org/officeDocument/2006/relationships/tags" Target="../tags/tag160.xml"/><Relationship Id="rId37" Type="http://schemas.openxmlformats.org/officeDocument/2006/relationships/tags" Target="../tags/tag159.xml"/><Relationship Id="rId36" Type="http://schemas.openxmlformats.org/officeDocument/2006/relationships/tags" Target="../tags/tag158.xml"/><Relationship Id="rId35" Type="http://schemas.openxmlformats.org/officeDocument/2006/relationships/tags" Target="../tags/tag157.xml"/><Relationship Id="rId34" Type="http://schemas.openxmlformats.org/officeDocument/2006/relationships/tags" Target="../tags/tag156.xml"/><Relationship Id="rId33" Type="http://schemas.openxmlformats.org/officeDocument/2006/relationships/tags" Target="../tags/tag155.xml"/><Relationship Id="rId32" Type="http://schemas.openxmlformats.org/officeDocument/2006/relationships/tags" Target="../tags/tag154.xml"/><Relationship Id="rId31" Type="http://schemas.openxmlformats.org/officeDocument/2006/relationships/tags" Target="../tags/tag153.xml"/><Relationship Id="rId30" Type="http://schemas.openxmlformats.org/officeDocument/2006/relationships/tags" Target="../tags/tag152.xml"/><Relationship Id="rId3" Type="http://schemas.openxmlformats.org/officeDocument/2006/relationships/tags" Target="../tags/tag125.xml"/><Relationship Id="rId29" Type="http://schemas.openxmlformats.org/officeDocument/2006/relationships/tags" Target="../tags/tag151.xml"/><Relationship Id="rId28" Type="http://schemas.openxmlformats.org/officeDocument/2006/relationships/tags" Target="../tags/tag150.xml"/><Relationship Id="rId27" Type="http://schemas.openxmlformats.org/officeDocument/2006/relationships/tags" Target="../tags/tag149.xml"/><Relationship Id="rId26" Type="http://schemas.openxmlformats.org/officeDocument/2006/relationships/tags" Target="../tags/tag148.xml"/><Relationship Id="rId25" Type="http://schemas.openxmlformats.org/officeDocument/2006/relationships/tags" Target="../tags/tag147.xml"/><Relationship Id="rId24" Type="http://schemas.openxmlformats.org/officeDocument/2006/relationships/tags" Target="../tags/tag146.xml"/><Relationship Id="rId23" Type="http://schemas.openxmlformats.org/officeDocument/2006/relationships/tags" Target="../tags/tag145.xml"/><Relationship Id="rId22" Type="http://schemas.openxmlformats.org/officeDocument/2006/relationships/tags" Target="../tags/tag144.xml"/><Relationship Id="rId21" Type="http://schemas.openxmlformats.org/officeDocument/2006/relationships/tags" Target="../tags/tag143.xml"/><Relationship Id="rId20" Type="http://schemas.openxmlformats.org/officeDocument/2006/relationships/tags" Target="../tags/tag142.xml"/><Relationship Id="rId2" Type="http://schemas.openxmlformats.org/officeDocument/2006/relationships/tags" Target="../tags/tag124.xml"/><Relationship Id="rId19" Type="http://schemas.openxmlformats.org/officeDocument/2006/relationships/tags" Target="../tags/tag141.xml"/><Relationship Id="rId18" Type="http://schemas.openxmlformats.org/officeDocument/2006/relationships/tags" Target="../tags/tag140.xml"/><Relationship Id="rId17" Type="http://schemas.openxmlformats.org/officeDocument/2006/relationships/tags" Target="../tags/tag139.xml"/><Relationship Id="rId16" Type="http://schemas.openxmlformats.org/officeDocument/2006/relationships/tags" Target="../tags/tag138.xml"/><Relationship Id="rId15" Type="http://schemas.openxmlformats.org/officeDocument/2006/relationships/tags" Target="../tags/tag137.xml"/><Relationship Id="rId14" Type="http://schemas.openxmlformats.org/officeDocument/2006/relationships/tags" Target="../tags/tag136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4" Type="http://schemas.openxmlformats.org/officeDocument/2006/relationships/slideLayout" Target="../slideLayouts/slideLayout2.xml"/><Relationship Id="rId103" Type="http://schemas.openxmlformats.org/officeDocument/2006/relationships/tags" Target="../tags/tag220.xml"/><Relationship Id="rId102" Type="http://schemas.openxmlformats.org/officeDocument/2006/relationships/tags" Target="../tags/tag219.xml"/><Relationship Id="rId101" Type="http://schemas.openxmlformats.org/officeDocument/2006/relationships/tags" Target="../tags/tag218.xml"/><Relationship Id="rId100" Type="http://schemas.openxmlformats.org/officeDocument/2006/relationships/tags" Target="../tags/tag217.xml"/><Relationship Id="rId10" Type="http://schemas.openxmlformats.org/officeDocument/2006/relationships/tags" Target="../tags/tag132.xml"/><Relationship Id="rId1" Type="http://schemas.openxmlformats.org/officeDocument/2006/relationships/tags" Target="../tags/tag1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棱台 3"/>
          <p:cNvSpPr/>
          <p:nvPr/>
        </p:nvSpPr>
        <p:spPr>
          <a:xfrm>
            <a:off x="2123440" y="1762760"/>
            <a:ext cx="7673975" cy="238252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数学：动物运动会</a:t>
            </a:r>
            <a:endParaRPr lang="zh-CN" altLang="en-US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995d143ad4bd1132919a03bf18062094afb059c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3115290" cy="73774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565640" y="4958080"/>
            <a:ext cx="1473835" cy="11144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260600" y="217805"/>
            <a:ext cx="2383155" cy="18021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994910" y="326390"/>
            <a:ext cx="1473835" cy="11144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085965" y="326390"/>
            <a:ext cx="1473835" cy="11144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44600" y="4958080"/>
            <a:ext cx="1958340" cy="14808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446395" y="2925445"/>
            <a:ext cx="2404745" cy="181800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529830" y="4876165"/>
            <a:ext cx="1230630" cy="148399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074285" y="348615"/>
            <a:ext cx="1230630" cy="148399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0" y="4397375"/>
            <a:ext cx="1230630" cy="148399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74535" y="434975"/>
            <a:ext cx="1230630" cy="148399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5485" y="4397375"/>
            <a:ext cx="1230630" cy="148399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804150" y="2581910"/>
            <a:ext cx="1230630" cy="148399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542020" y="2273935"/>
            <a:ext cx="1230630" cy="148399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244600" y="867410"/>
            <a:ext cx="858520" cy="126174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4689475" y="1189355"/>
            <a:ext cx="858520" cy="126174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735945" y="758190"/>
            <a:ext cx="858520" cy="126174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106025" y="548640"/>
            <a:ext cx="858520" cy="126174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261995" y="5330825"/>
            <a:ext cx="858520" cy="126174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535045" y="4207510"/>
            <a:ext cx="858520" cy="126174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446395" y="4397375"/>
            <a:ext cx="858520" cy="1261745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1039475" y="326390"/>
            <a:ext cx="858520" cy="1261745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1112520" y="2925445"/>
            <a:ext cx="1082040" cy="867410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2194560" y="3141345"/>
            <a:ext cx="1082040" cy="867410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2194560" y="2377440"/>
            <a:ext cx="1082040" cy="867410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>
            <p:custDataLst>
              <p:tags r:id="rId29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668020" y="0"/>
            <a:ext cx="1082040" cy="867410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>
            <p:custDataLst>
              <p:tags r:id="rId30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2907665" y="2581910"/>
            <a:ext cx="1082040" cy="867410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4643755" y="410210"/>
            <a:ext cx="1082040" cy="867410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6722110" y="410210"/>
            <a:ext cx="1082040" cy="867410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>
            <p:custDataLst>
              <p:tags r:id="rId33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5992495" y="2273935"/>
            <a:ext cx="1082040" cy="867410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8800465" y="410210"/>
            <a:ext cx="1082040" cy="867410"/>
          </a:xfrm>
          <a:prstGeom prst="rect">
            <a:avLst/>
          </a:prstGeom>
        </p:spPr>
      </p:pic>
      <p:pic>
        <p:nvPicPr>
          <p:cNvPr id="43" name="图片 42"/>
          <p:cNvPicPr>
            <a:picLocks noChangeAspect="1"/>
          </p:cNvPicPr>
          <p:nvPr>
            <p:custDataLst>
              <p:tags r:id="rId35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9175115" y="3757930"/>
            <a:ext cx="1082040" cy="867410"/>
          </a:xfrm>
          <a:prstGeom prst="rect">
            <a:avLst/>
          </a:prstGeom>
        </p:spPr>
      </p:pic>
      <p:pic>
        <p:nvPicPr>
          <p:cNvPr id="44" name="图片 43"/>
          <p:cNvPicPr>
            <a:picLocks noChangeAspect="1"/>
          </p:cNvPicPr>
          <p:nvPr>
            <p:custDataLst>
              <p:tags r:id="rId36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10111740" y="2058035"/>
            <a:ext cx="1082040" cy="867410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>
            <p:custDataLst>
              <p:tags r:id="rId37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3416935" y="5953760"/>
            <a:ext cx="572770" cy="61404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39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4420235" y="5953760"/>
            <a:ext cx="572770" cy="614045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>
            <p:custDataLst>
              <p:tags r:id="rId40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6546215" y="5953760"/>
            <a:ext cx="572770" cy="614045"/>
          </a:xfrm>
          <a:prstGeom prst="rect">
            <a:avLst/>
          </a:prstGeom>
        </p:spPr>
      </p:pic>
      <p:pic>
        <p:nvPicPr>
          <p:cNvPr id="32" name="图片 31"/>
          <p:cNvPicPr>
            <a:picLocks noChangeAspect="1"/>
          </p:cNvPicPr>
          <p:nvPr>
            <p:custDataLst>
              <p:tags r:id="rId41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8582025" y="5953760"/>
            <a:ext cx="572770" cy="614045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>
            <p:custDataLst>
              <p:tags r:id="rId42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7475855" y="5953760"/>
            <a:ext cx="572770" cy="61404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>
            <p:custDataLst>
              <p:tags r:id="rId43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5446395" y="5953760"/>
            <a:ext cx="572770" cy="614045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>
            <p:custDataLst>
              <p:tags r:id="rId44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4116705" y="6072505"/>
            <a:ext cx="572770" cy="614045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>
            <p:custDataLst>
              <p:tags r:id="rId45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5120005" y="6072505"/>
            <a:ext cx="572770" cy="614045"/>
          </a:xfrm>
          <a:prstGeom prst="rect">
            <a:avLst/>
          </a:prstGeom>
        </p:spPr>
      </p:pic>
      <p:pic>
        <p:nvPicPr>
          <p:cNvPr id="45" name="图片 44"/>
          <p:cNvPicPr>
            <a:picLocks noChangeAspect="1"/>
          </p:cNvPicPr>
          <p:nvPr>
            <p:custDataLst>
              <p:tags r:id="rId46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7245985" y="6072505"/>
            <a:ext cx="572770" cy="614045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>
            <p:custDataLst>
              <p:tags r:id="rId47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9281795" y="6072505"/>
            <a:ext cx="572770" cy="614045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>
            <p:custDataLst>
              <p:tags r:id="rId48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8175625" y="6072505"/>
            <a:ext cx="572770" cy="614045"/>
          </a:xfrm>
          <a:prstGeom prst="rect">
            <a:avLst/>
          </a:prstGeom>
        </p:spPr>
      </p:pic>
      <p:pic>
        <p:nvPicPr>
          <p:cNvPr id="48" name="图片 47"/>
          <p:cNvPicPr>
            <a:picLocks noChangeAspect="1"/>
          </p:cNvPicPr>
          <p:nvPr>
            <p:custDataLst>
              <p:tags r:id="rId49"/>
            </p:custDataLst>
          </p:nvPr>
        </p:nvPicPr>
        <p:blipFill>
          <a:blip r:embed="rId38"/>
          <a:stretch>
            <a:fillRect/>
          </a:stretch>
        </p:blipFill>
        <p:spPr>
          <a:xfrm>
            <a:off x="6146165" y="6072505"/>
            <a:ext cx="572770" cy="6140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994910" y="2597150"/>
            <a:ext cx="2201545" cy="166433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51760" y="326390"/>
            <a:ext cx="2201545" cy="166433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994910" y="326390"/>
            <a:ext cx="2201545" cy="166433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085965" y="326390"/>
            <a:ext cx="2201545" cy="16643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196455" y="2597150"/>
            <a:ext cx="2201545" cy="166433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51760" y="2597150"/>
            <a:ext cx="2201545" cy="1664335"/>
          </a:xfrm>
          <a:prstGeom prst="rect">
            <a:avLst/>
          </a:prstGeom>
        </p:spPr>
      </p:pic>
      <p:grpSp>
        <p:nvGrpSpPr>
          <p:cNvPr id="22" name="组合 21"/>
          <p:cNvGrpSpPr/>
          <p:nvPr/>
        </p:nvGrpSpPr>
        <p:grpSpPr>
          <a:xfrm>
            <a:off x="1456690" y="4561840"/>
            <a:ext cx="2637790" cy="2084070"/>
            <a:chOff x="2294" y="7184"/>
            <a:chExt cx="4154" cy="3282"/>
          </a:xfrm>
        </p:grpSpPr>
        <p:sp>
          <p:nvSpPr>
            <p:cNvPr id="11" name="矩形 10"/>
            <p:cNvSpPr/>
            <p:nvPr/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2975" y="8018"/>
              <a:ext cx="2986" cy="1742"/>
              <a:chOff x="2975" y="8018"/>
              <a:chExt cx="2986" cy="1742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976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>
                <p:custDataLst>
                  <p:tags r:id="rId8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>
                <p:custDataLst>
                  <p:tags r:id="rId9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7" name="椭圆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4125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8" name="椭圆 17"/>
              <p:cNvSpPr/>
              <p:nvPr>
                <p:custDataLst>
                  <p:tags r:id="rId11"/>
                </p:custDataLst>
              </p:nvPr>
            </p:nvSpPr>
            <p:spPr>
              <a:xfrm>
                <a:off x="5274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>
                <p:custDataLst>
                  <p:tags r:id="rId12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20" name="文本框 19"/>
          <p:cNvSpPr txBox="1"/>
          <p:nvPr/>
        </p:nvSpPr>
        <p:spPr>
          <a:xfrm>
            <a:off x="6871970" y="4496435"/>
            <a:ext cx="1457960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6</a:t>
            </a:r>
            <a:endParaRPr lang="en-US" altLang="zh-CN" sz="13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文本框 19"/>
          <p:cNvSpPr txBox="1"/>
          <p:nvPr/>
        </p:nvSpPr>
        <p:spPr>
          <a:xfrm>
            <a:off x="6871970" y="4496435"/>
            <a:ext cx="1457960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7</a:t>
            </a:r>
            <a:endParaRPr lang="en-US" altLang="zh-CN" sz="13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4035" y="434975"/>
            <a:ext cx="1597025" cy="19253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285" y="348615"/>
            <a:ext cx="1597025" cy="192532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7215" y="2273935"/>
            <a:ext cx="1597025" cy="192532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74535" y="434975"/>
            <a:ext cx="1597025" cy="192532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4345" y="2273935"/>
            <a:ext cx="1597025" cy="1925320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99200" y="2273935"/>
            <a:ext cx="1597025" cy="1925320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42020" y="2273935"/>
            <a:ext cx="1597025" cy="1925320"/>
          </a:xfrm>
          <a:prstGeom prst="rect">
            <a:avLst/>
          </a:prstGeom>
        </p:spPr>
      </p:pic>
      <p:grpSp>
        <p:nvGrpSpPr>
          <p:cNvPr id="35" name="组合 34"/>
          <p:cNvGrpSpPr/>
          <p:nvPr/>
        </p:nvGrpSpPr>
        <p:grpSpPr>
          <a:xfrm>
            <a:off x="1456690" y="4561840"/>
            <a:ext cx="2637790" cy="2084070"/>
            <a:chOff x="2294" y="7184"/>
            <a:chExt cx="4154" cy="3282"/>
          </a:xfrm>
        </p:grpSpPr>
        <p:sp>
          <p:nvSpPr>
            <p:cNvPr id="11" name="矩形 10"/>
            <p:cNvSpPr/>
            <p:nvPr/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3004" y="7415"/>
              <a:ext cx="2986" cy="2712"/>
              <a:chOff x="3004" y="7415"/>
              <a:chExt cx="2986" cy="2712"/>
            </a:xfrm>
          </p:grpSpPr>
          <p:sp>
            <p:nvSpPr>
              <p:cNvPr id="27" name="椭圆 26"/>
              <p:cNvSpPr/>
              <p:nvPr>
                <p:custDataLst>
                  <p:tags r:id="rId2"/>
                </p:custDataLst>
              </p:nvPr>
            </p:nvSpPr>
            <p:spPr>
              <a:xfrm>
                <a:off x="3005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>
                <p:custDataLst>
                  <p:tags r:id="rId3"/>
                </p:custDataLst>
              </p:nvPr>
            </p:nvSpPr>
            <p:spPr>
              <a:xfrm>
                <a:off x="300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" name="椭圆 28"/>
              <p:cNvSpPr/>
              <p:nvPr>
                <p:custDataLst>
                  <p:tags r:id="rId4"/>
                </p:custDataLst>
              </p:nvPr>
            </p:nvSpPr>
            <p:spPr>
              <a:xfrm>
                <a:off x="415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" name="椭圆 29"/>
              <p:cNvSpPr/>
              <p:nvPr>
                <p:custDataLst>
                  <p:tags r:id="rId5"/>
                </p:custDataLst>
              </p:nvPr>
            </p:nvSpPr>
            <p:spPr>
              <a:xfrm>
                <a:off x="4154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" name="椭圆 30"/>
              <p:cNvSpPr/>
              <p:nvPr>
                <p:custDataLst>
                  <p:tags r:id="rId6"/>
                </p:custDataLst>
              </p:nvPr>
            </p:nvSpPr>
            <p:spPr>
              <a:xfrm>
                <a:off x="5303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7"/>
                </p:custDataLst>
              </p:nvPr>
            </p:nvSpPr>
            <p:spPr>
              <a:xfrm>
                <a:off x="530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" name="椭圆 32"/>
              <p:cNvSpPr/>
              <p:nvPr>
                <p:custDataLst>
                  <p:tags r:id="rId8"/>
                </p:custDataLst>
              </p:nvPr>
            </p:nvSpPr>
            <p:spPr>
              <a:xfrm>
                <a:off x="4154" y="741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文本框 19"/>
          <p:cNvSpPr txBox="1"/>
          <p:nvPr/>
        </p:nvSpPr>
        <p:spPr>
          <a:xfrm>
            <a:off x="6871970" y="4496435"/>
            <a:ext cx="1457960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8</a:t>
            </a:r>
            <a:endParaRPr lang="en-US" altLang="zh-CN" sz="13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03730" y="534035"/>
            <a:ext cx="1151890" cy="16922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785235" y="661035"/>
            <a:ext cx="1151890" cy="1692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706745" y="661035"/>
            <a:ext cx="1151890" cy="1692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776210" y="661035"/>
            <a:ext cx="1151890" cy="169227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837055" y="2226310"/>
            <a:ext cx="1151890" cy="169227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718560" y="2353310"/>
            <a:ext cx="1151890" cy="169227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640070" y="2353310"/>
            <a:ext cx="1151890" cy="169227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709535" y="2353310"/>
            <a:ext cx="1151890" cy="1692275"/>
          </a:xfrm>
          <a:prstGeom prst="rect">
            <a:avLst/>
          </a:prstGeom>
        </p:spPr>
      </p:pic>
      <p:grpSp>
        <p:nvGrpSpPr>
          <p:cNvPr id="28" name="组合 27"/>
          <p:cNvGrpSpPr/>
          <p:nvPr/>
        </p:nvGrpSpPr>
        <p:grpSpPr>
          <a:xfrm>
            <a:off x="1456690" y="4561840"/>
            <a:ext cx="2637790" cy="2084070"/>
            <a:chOff x="2294" y="7184"/>
            <a:chExt cx="4154" cy="3282"/>
          </a:xfrm>
        </p:grpSpPr>
        <p:sp>
          <p:nvSpPr>
            <p:cNvPr id="11" name="矩形 10"/>
            <p:cNvSpPr/>
            <p:nvPr/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2637" y="8018"/>
              <a:ext cx="3443" cy="1742"/>
              <a:chOff x="2637" y="8018"/>
              <a:chExt cx="3443" cy="1742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637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>
                <p:custDataLst>
                  <p:tags r:id="rId10"/>
                </p:custDataLst>
              </p:nvPr>
            </p:nvSpPr>
            <p:spPr>
              <a:xfrm>
                <a:off x="2637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>
                <p:custDataLst>
                  <p:tags r:id="rId11"/>
                </p:custDataLst>
              </p:nvPr>
            </p:nvSpPr>
            <p:spPr>
              <a:xfrm>
                <a:off x="3562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7" name="椭圆 16"/>
              <p:cNvSpPr/>
              <p:nvPr>
                <p:custDataLst>
                  <p:tags r:id="rId12"/>
                </p:custDataLst>
              </p:nvPr>
            </p:nvSpPr>
            <p:spPr>
              <a:xfrm>
                <a:off x="3562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8" name="椭圆 17"/>
              <p:cNvSpPr/>
              <p:nvPr>
                <p:custDataLst>
                  <p:tags r:id="rId13"/>
                </p:custDataLst>
              </p:nvPr>
            </p:nvSpPr>
            <p:spPr>
              <a:xfrm>
                <a:off x="5350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>
                <p:custDataLst>
                  <p:tags r:id="rId14"/>
                </p:custDataLst>
              </p:nvPr>
            </p:nvSpPr>
            <p:spPr>
              <a:xfrm>
                <a:off x="5394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5" name="椭圆 24"/>
              <p:cNvSpPr/>
              <p:nvPr>
                <p:custDataLst>
                  <p:tags r:id="rId15"/>
                </p:custDataLst>
              </p:nvPr>
            </p:nvSpPr>
            <p:spPr>
              <a:xfrm rot="19260000">
                <a:off x="4456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>
                <p:custDataLst>
                  <p:tags r:id="rId16"/>
                </p:custDataLst>
              </p:nvPr>
            </p:nvSpPr>
            <p:spPr>
              <a:xfrm rot="19260000">
                <a:off x="4524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文本框 19"/>
          <p:cNvSpPr txBox="1"/>
          <p:nvPr/>
        </p:nvSpPr>
        <p:spPr>
          <a:xfrm>
            <a:off x="6871970" y="4496435"/>
            <a:ext cx="1457960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9</a:t>
            </a:r>
            <a:endParaRPr lang="en-US" altLang="zh-CN" sz="13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21995" y="410210"/>
            <a:ext cx="1897380" cy="152082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19375" y="410210"/>
            <a:ext cx="1897380" cy="15208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697730" y="410210"/>
            <a:ext cx="1897380" cy="152082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90830" y="2058035"/>
            <a:ext cx="1897380" cy="152082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326005" y="2058035"/>
            <a:ext cx="1897380" cy="152082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296410" y="2058035"/>
            <a:ext cx="1897380" cy="152082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776085" y="410210"/>
            <a:ext cx="1897380" cy="152082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266815" y="2058035"/>
            <a:ext cx="1897380" cy="1520825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854440" y="410210"/>
            <a:ext cx="1897380" cy="1520825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237220" y="2058035"/>
            <a:ext cx="1897380" cy="1520825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165715" y="2058035"/>
            <a:ext cx="1897380" cy="1520825"/>
          </a:xfrm>
          <a:prstGeom prst="rect">
            <a:avLst/>
          </a:prstGeom>
        </p:spPr>
      </p:pic>
      <p:grpSp>
        <p:nvGrpSpPr>
          <p:cNvPr id="45" name="组合 44"/>
          <p:cNvGrpSpPr/>
          <p:nvPr/>
        </p:nvGrpSpPr>
        <p:grpSpPr>
          <a:xfrm>
            <a:off x="1456690" y="4561840"/>
            <a:ext cx="2637790" cy="2084070"/>
            <a:chOff x="2294" y="7184"/>
            <a:chExt cx="4154" cy="3282"/>
          </a:xfrm>
        </p:grpSpPr>
        <p:sp>
          <p:nvSpPr>
            <p:cNvPr id="11" name="矩形 10"/>
            <p:cNvSpPr/>
            <p:nvPr/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2975" y="9430"/>
              <a:ext cx="2986" cy="636"/>
              <a:chOff x="2975" y="9124"/>
              <a:chExt cx="2986" cy="636"/>
            </a:xfrm>
          </p:grpSpPr>
          <p:sp>
            <p:nvSpPr>
              <p:cNvPr id="13" name="椭圆 12"/>
              <p:cNvSpPr/>
              <p:nvPr>
                <p:custDataLst>
                  <p:tags r:id="rId13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>
                <p:custDataLst>
                  <p:tags r:id="rId14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>
                <p:custDataLst>
                  <p:tags r:id="rId15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>
              <a:off x="2975" y="8506"/>
              <a:ext cx="2986" cy="636"/>
              <a:chOff x="2975" y="9124"/>
              <a:chExt cx="2986" cy="636"/>
            </a:xfrm>
          </p:grpSpPr>
          <p:sp>
            <p:nvSpPr>
              <p:cNvPr id="30" name="椭圆 29"/>
              <p:cNvSpPr/>
              <p:nvPr>
                <p:custDataLst>
                  <p:tags r:id="rId16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" name="椭圆 30"/>
              <p:cNvSpPr/>
              <p:nvPr>
                <p:custDataLst>
                  <p:tags r:id="rId17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18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2975" y="7582"/>
              <a:ext cx="2986" cy="636"/>
              <a:chOff x="2975" y="9124"/>
              <a:chExt cx="2986" cy="636"/>
            </a:xfrm>
          </p:grpSpPr>
          <p:sp>
            <p:nvSpPr>
              <p:cNvPr id="34" name="椭圆 33"/>
              <p:cNvSpPr/>
              <p:nvPr>
                <p:custDataLst>
                  <p:tags r:id="rId19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5" name="椭圆 34"/>
              <p:cNvSpPr/>
              <p:nvPr>
                <p:custDataLst>
                  <p:tags r:id="rId20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" name="椭圆 35"/>
              <p:cNvSpPr/>
              <p:nvPr>
                <p:custDataLst>
                  <p:tags r:id="rId21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pic>
        <p:nvPicPr>
          <p:cNvPr id="41" name="图片 40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212840" y="2058035"/>
            <a:ext cx="1897380" cy="1520825"/>
          </a:xfrm>
          <a:prstGeom prst="rect">
            <a:avLst/>
          </a:prstGeom>
        </p:spPr>
      </p:pic>
      <p:pic>
        <p:nvPicPr>
          <p:cNvPr id="43" name="图片 42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83245" y="2058035"/>
            <a:ext cx="1897380" cy="1520825"/>
          </a:xfrm>
          <a:prstGeom prst="rect">
            <a:avLst/>
          </a:prstGeom>
        </p:spPr>
      </p:pic>
      <p:pic>
        <p:nvPicPr>
          <p:cNvPr id="44" name="图片 43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111740" y="2058035"/>
            <a:ext cx="1897380" cy="1520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文本框 19"/>
          <p:cNvSpPr txBox="1"/>
          <p:nvPr/>
        </p:nvSpPr>
        <p:spPr>
          <a:xfrm>
            <a:off x="6871970" y="4496435"/>
            <a:ext cx="244919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en-US" altLang="zh-CN" sz="13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51760" y="601345"/>
            <a:ext cx="1026160" cy="10985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655060" y="601345"/>
            <a:ext cx="1026160" cy="10985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781040" y="601345"/>
            <a:ext cx="1026160" cy="10985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51760" y="2080895"/>
            <a:ext cx="1026160" cy="10985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816850" y="601345"/>
            <a:ext cx="1026160" cy="10985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710680" y="601345"/>
            <a:ext cx="1026160" cy="10985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681220" y="601345"/>
            <a:ext cx="1026160" cy="10985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742690" y="1957070"/>
            <a:ext cx="1026160" cy="109855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745990" y="1957070"/>
            <a:ext cx="1026160" cy="109855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871970" y="1957070"/>
            <a:ext cx="1026160" cy="1098550"/>
          </a:xfrm>
          <a:prstGeom prst="rect">
            <a:avLst/>
          </a:prstGeom>
        </p:spPr>
      </p:pic>
      <p:pic>
        <p:nvPicPr>
          <p:cNvPr id="45" name="图片 44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801610" y="1957070"/>
            <a:ext cx="1026160" cy="1098550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772150" y="1957070"/>
            <a:ext cx="1026160" cy="1098550"/>
          </a:xfrm>
          <a:prstGeom prst="rect">
            <a:avLst/>
          </a:prstGeom>
        </p:spPr>
      </p:pic>
      <p:grpSp>
        <p:nvGrpSpPr>
          <p:cNvPr id="57" name="组合 56"/>
          <p:cNvGrpSpPr/>
          <p:nvPr/>
        </p:nvGrpSpPr>
        <p:grpSpPr>
          <a:xfrm>
            <a:off x="1456690" y="4561840"/>
            <a:ext cx="2637790" cy="2084070"/>
            <a:chOff x="2294" y="7184"/>
            <a:chExt cx="4154" cy="3282"/>
          </a:xfrm>
        </p:grpSpPr>
        <p:sp>
          <p:nvSpPr>
            <p:cNvPr id="11" name="矩形 10"/>
            <p:cNvSpPr/>
            <p:nvPr/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50" name="组合 49"/>
            <p:cNvGrpSpPr/>
            <p:nvPr/>
          </p:nvGrpSpPr>
          <p:grpSpPr>
            <a:xfrm>
              <a:off x="2687" y="9243"/>
              <a:ext cx="3394" cy="518"/>
              <a:chOff x="2687" y="9549"/>
              <a:chExt cx="3394" cy="518"/>
            </a:xfrm>
          </p:grpSpPr>
          <p:sp>
            <p:nvSpPr>
              <p:cNvPr id="13" name="椭圆 12"/>
              <p:cNvSpPr/>
              <p:nvPr>
                <p:custDataLst>
                  <p:tags r:id="rId14"/>
                </p:custDataLst>
              </p:nvPr>
            </p:nvSpPr>
            <p:spPr>
              <a:xfrm>
                <a:off x="2687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>
                <p:custDataLst>
                  <p:tags r:id="rId15"/>
                </p:custDataLst>
              </p:nvPr>
            </p:nvSpPr>
            <p:spPr>
              <a:xfrm>
                <a:off x="4125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>
                <p:custDataLst>
                  <p:tags r:id="rId16"/>
                </p:custDataLst>
              </p:nvPr>
            </p:nvSpPr>
            <p:spPr>
              <a:xfrm>
                <a:off x="5563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7" name="椭圆 46"/>
              <p:cNvSpPr/>
              <p:nvPr>
                <p:custDataLst>
                  <p:tags r:id="rId17"/>
                </p:custDataLst>
              </p:nvPr>
            </p:nvSpPr>
            <p:spPr>
              <a:xfrm>
                <a:off x="3406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9" name="椭圆 48"/>
              <p:cNvSpPr/>
              <p:nvPr>
                <p:custDataLst>
                  <p:tags r:id="rId18"/>
                </p:custDataLst>
              </p:nvPr>
            </p:nvSpPr>
            <p:spPr>
              <a:xfrm>
                <a:off x="4844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51" name="组合 50"/>
            <p:cNvGrpSpPr/>
            <p:nvPr/>
          </p:nvGrpSpPr>
          <p:grpSpPr>
            <a:xfrm>
              <a:off x="2738" y="8327"/>
              <a:ext cx="3394" cy="518"/>
              <a:chOff x="2687" y="9549"/>
              <a:chExt cx="3394" cy="518"/>
            </a:xfrm>
          </p:grpSpPr>
          <p:sp>
            <p:nvSpPr>
              <p:cNvPr id="52" name="椭圆 51"/>
              <p:cNvSpPr/>
              <p:nvPr>
                <p:custDataLst>
                  <p:tags r:id="rId19"/>
                </p:custDataLst>
              </p:nvPr>
            </p:nvSpPr>
            <p:spPr>
              <a:xfrm>
                <a:off x="2687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3" name="椭圆 52"/>
              <p:cNvSpPr/>
              <p:nvPr>
                <p:custDataLst>
                  <p:tags r:id="rId20"/>
                </p:custDataLst>
              </p:nvPr>
            </p:nvSpPr>
            <p:spPr>
              <a:xfrm>
                <a:off x="4125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4" name="椭圆 53"/>
              <p:cNvSpPr/>
              <p:nvPr>
                <p:custDataLst>
                  <p:tags r:id="rId21"/>
                </p:custDataLst>
              </p:nvPr>
            </p:nvSpPr>
            <p:spPr>
              <a:xfrm>
                <a:off x="5563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5" name="椭圆 54"/>
              <p:cNvSpPr/>
              <p:nvPr>
                <p:custDataLst>
                  <p:tags r:id="rId22"/>
                </p:custDataLst>
              </p:nvPr>
            </p:nvSpPr>
            <p:spPr>
              <a:xfrm>
                <a:off x="3406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6" name="椭圆 55"/>
              <p:cNvSpPr/>
              <p:nvPr>
                <p:custDataLst>
                  <p:tags r:id="rId23"/>
                </p:custDataLst>
              </p:nvPr>
            </p:nvSpPr>
            <p:spPr>
              <a:xfrm>
                <a:off x="4844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" name="组合 21"/>
          <p:cNvGrpSpPr/>
          <p:nvPr/>
        </p:nvGrpSpPr>
        <p:grpSpPr>
          <a:xfrm>
            <a:off x="4314825" y="2858135"/>
            <a:ext cx="1496695" cy="1123315"/>
            <a:chOff x="2294" y="7184"/>
            <a:chExt cx="4154" cy="3282"/>
          </a:xfrm>
        </p:grpSpPr>
        <p:sp>
          <p:nvSpPr>
            <p:cNvPr id="11" name="矩形 10"/>
            <p:cNvSpPr/>
            <p:nvPr>
              <p:custDataLst>
                <p:tags r:id="rId1"/>
              </p:custDataLst>
            </p:nvPr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2975" y="8018"/>
              <a:ext cx="2986" cy="1742"/>
              <a:chOff x="2975" y="8018"/>
              <a:chExt cx="2986" cy="1742"/>
            </a:xfrm>
          </p:grpSpPr>
          <p:sp>
            <p:nvSpPr>
              <p:cNvPr id="12" name="椭圆 11"/>
              <p:cNvSpPr/>
              <p:nvPr>
                <p:custDataLst>
                  <p:tags r:id="rId2"/>
                </p:custDataLst>
              </p:nvPr>
            </p:nvSpPr>
            <p:spPr>
              <a:xfrm>
                <a:off x="2976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>
                <p:custDataLst>
                  <p:tags r:id="rId3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>
                <p:custDataLst>
                  <p:tags r:id="rId4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7" name="椭圆 16"/>
              <p:cNvSpPr/>
              <p:nvPr>
                <p:custDataLst>
                  <p:tags r:id="rId5"/>
                </p:custDataLst>
              </p:nvPr>
            </p:nvSpPr>
            <p:spPr>
              <a:xfrm>
                <a:off x="4125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8" name="椭圆 17"/>
              <p:cNvSpPr/>
              <p:nvPr>
                <p:custDataLst>
                  <p:tags r:id="rId6"/>
                </p:custDataLst>
              </p:nvPr>
            </p:nvSpPr>
            <p:spPr>
              <a:xfrm>
                <a:off x="5274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>
                <p:custDataLst>
                  <p:tags r:id="rId7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4314190" y="1553210"/>
            <a:ext cx="1497330" cy="1122045"/>
            <a:chOff x="2294" y="7184"/>
            <a:chExt cx="4154" cy="3282"/>
          </a:xfrm>
        </p:grpSpPr>
        <p:sp>
          <p:nvSpPr>
            <p:cNvPr id="4" name="矩形 3"/>
            <p:cNvSpPr/>
            <p:nvPr>
              <p:custDataLst>
                <p:tags r:id="rId8"/>
              </p:custDataLst>
            </p:nvPr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3004" y="7415"/>
              <a:ext cx="2986" cy="2712"/>
              <a:chOff x="3004" y="7415"/>
              <a:chExt cx="2986" cy="2712"/>
            </a:xfrm>
          </p:grpSpPr>
          <p:sp>
            <p:nvSpPr>
              <p:cNvPr id="27" name="椭圆 26"/>
              <p:cNvSpPr/>
              <p:nvPr>
                <p:custDataLst>
                  <p:tags r:id="rId9"/>
                </p:custDataLst>
              </p:nvPr>
            </p:nvSpPr>
            <p:spPr>
              <a:xfrm>
                <a:off x="3005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>
                <p:custDataLst>
                  <p:tags r:id="rId10"/>
                </p:custDataLst>
              </p:nvPr>
            </p:nvSpPr>
            <p:spPr>
              <a:xfrm>
                <a:off x="300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" name="椭圆 28"/>
              <p:cNvSpPr/>
              <p:nvPr>
                <p:custDataLst>
                  <p:tags r:id="rId11"/>
                </p:custDataLst>
              </p:nvPr>
            </p:nvSpPr>
            <p:spPr>
              <a:xfrm>
                <a:off x="415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" name="椭圆 29"/>
              <p:cNvSpPr/>
              <p:nvPr>
                <p:custDataLst>
                  <p:tags r:id="rId12"/>
                </p:custDataLst>
              </p:nvPr>
            </p:nvSpPr>
            <p:spPr>
              <a:xfrm>
                <a:off x="4154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1" name="椭圆 30"/>
              <p:cNvSpPr/>
              <p:nvPr>
                <p:custDataLst>
                  <p:tags r:id="rId13"/>
                </p:custDataLst>
              </p:nvPr>
            </p:nvSpPr>
            <p:spPr>
              <a:xfrm>
                <a:off x="5303" y="838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14"/>
                </p:custDataLst>
              </p:nvPr>
            </p:nvSpPr>
            <p:spPr>
              <a:xfrm>
                <a:off x="5304" y="9491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3" name="椭圆 32"/>
              <p:cNvSpPr/>
              <p:nvPr>
                <p:custDataLst>
                  <p:tags r:id="rId15"/>
                </p:custDataLst>
              </p:nvPr>
            </p:nvSpPr>
            <p:spPr>
              <a:xfrm>
                <a:off x="4154" y="7415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4314190" y="4150995"/>
            <a:ext cx="1498600" cy="1160780"/>
            <a:chOff x="2294" y="7184"/>
            <a:chExt cx="4154" cy="3282"/>
          </a:xfrm>
        </p:grpSpPr>
        <p:sp>
          <p:nvSpPr>
            <p:cNvPr id="6" name="矩形 5"/>
            <p:cNvSpPr/>
            <p:nvPr>
              <p:custDataLst>
                <p:tags r:id="rId16"/>
              </p:custDataLst>
            </p:nvPr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637" y="8018"/>
              <a:ext cx="3443" cy="1742"/>
              <a:chOff x="2637" y="8018"/>
              <a:chExt cx="3443" cy="1742"/>
            </a:xfrm>
          </p:grpSpPr>
          <p:sp>
            <p:nvSpPr>
              <p:cNvPr id="8" name="椭圆 7"/>
              <p:cNvSpPr/>
              <p:nvPr>
                <p:custDataLst>
                  <p:tags r:id="rId17"/>
                </p:custDataLst>
              </p:nvPr>
            </p:nvSpPr>
            <p:spPr>
              <a:xfrm>
                <a:off x="2637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9" name="椭圆 8"/>
              <p:cNvSpPr/>
              <p:nvPr>
                <p:custDataLst>
                  <p:tags r:id="rId18"/>
                </p:custDataLst>
              </p:nvPr>
            </p:nvSpPr>
            <p:spPr>
              <a:xfrm>
                <a:off x="2637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>
                <p:custDataLst>
                  <p:tags r:id="rId19"/>
                </p:custDataLst>
              </p:nvPr>
            </p:nvSpPr>
            <p:spPr>
              <a:xfrm>
                <a:off x="3562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>
                <p:custDataLst>
                  <p:tags r:id="rId20"/>
                </p:custDataLst>
              </p:nvPr>
            </p:nvSpPr>
            <p:spPr>
              <a:xfrm>
                <a:off x="3562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21"/>
                </p:custDataLst>
              </p:nvPr>
            </p:nvSpPr>
            <p:spPr>
              <a:xfrm>
                <a:off x="5350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>
                <p:custDataLst>
                  <p:tags r:id="rId22"/>
                </p:custDataLst>
              </p:nvPr>
            </p:nvSpPr>
            <p:spPr>
              <a:xfrm>
                <a:off x="5394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5" name="椭圆 24"/>
              <p:cNvSpPr/>
              <p:nvPr>
                <p:custDataLst>
                  <p:tags r:id="rId23"/>
                </p:custDataLst>
              </p:nvPr>
            </p:nvSpPr>
            <p:spPr>
              <a:xfrm rot="19260000">
                <a:off x="4456" y="8018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>
                <p:custDataLst>
                  <p:tags r:id="rId24"/>
                </p:custDataLst>
              </p:nvPr>
            </p:nvSpPr>
            <p:spPr>
              <a:xfrm rot="19260000">
                <a:off x="4524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45" name="组合 44"/>
          <p:cNvGrpSpPr/>
          <p:nvPr/>
        </p:nvGrpSpPr>
        <p:grpSpPr>
          <a:xfrm>
            <a:off x="4314825" y="189230"/>
            <a:ext cx="1495425" cy="1113790"/>
            <a:chOff x="2294" y="7184"/>
            <a:chExt cx="4154" cy="3282"/>
          </a:xfrm>
        </p:grpSpPr>
        <p:sp>
          <p:nvSpPr>
            <p:cNvPr id="23" name="矩形 22"/>
            <p:cNvSpPr/>
            <p:nvPr>
              <p:custDataLst>
                <p:tags r:id="rId25"/>
              </p:custDataLst>
            </p:nvPr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2975" y="9430"/>
              <a:ext cx="2986" cy="636"/>
              <a:chOff x="2975" y="9124"/>
              <a:chExt cx="2986" cy="636"/>
            </a:xfrm>
          </p:grpSpPr>
          <p:sp>
            <p:nvSpPr>
              <p:cNvPr id="36" name="椭圆 35"/>
              <p:cNvSpPr/>
              <p:nvPr>
                <p:custDataLst>
                  <p:tags r:id="rId26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" name="椭圆 36"/>
              <p:cNvSpPr/>
              <p:nvPr>
                <p:custDataLst>
                  <p:tags r:id="rId27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8" name="椭圆 37"/>
              <p:cNvSpPr/>
              <p:nvPr>
                <p:custDataLst>
                  <p:tags r:id="rId28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>
              <a:off x="2975" y="8506"/>
              <a:ext cx="2986" cy="636"/>
              <a:chOff x="2975" y="9124"/>
              <a:chExt cx="2986" cy="636"/>
            </a:xfrm>
          </p:grpSpPr>
          <p:sp>
            <p:nvSpPr>
              <p:cNvPr id="40" name="椭圆 39"/>
              <p:cNvSpPr/>
              <p:nvPr>
                <p:custDataLst>
                  <p:tags r:id="rId29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1" name="椭圆 40"/>
              <p:cNvSpPr/>
              <p:nvPr>
                <p:custDataLst>
                  <p:tags r:id="rId30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2" name="椭圆 41"/>
              <p:cNvSpPr/>
              <p:nvPr>
                <p:custDataLst>
                  <p:tags r:id="rId31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2975" y="7582"/>
              <a:ext cx="2986" cy="636"/>
              <a:chOff x="2975" y="9124"/>
              <a:chExt cx="2986" cy="636"/>
            </a:xfrm>
          </p:grpSpPr>
          <p:sp>
            <p:nvSpPr>
              <p:cNvPr id="44" name="椭圆 43"/>
              <p:cNvSpPr/>
              <p:nvPr>
                <p:custDataLst>
                  <p:tags r:id="rId32"/>
                </p:custDataLst>
              </p:nvPr>
            </p:nvSpPr>
            <p:spPr>
              <a:xfrm>
                <a:off x="29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6" name="椭圆 45"/>
              <p:cNvSpPr/>
              <p:nvPr>
                <p:custDataLst>
                  <p:tags r:id="rId33"/>
                </p:custDataLst>
              </p:nvPr>
            </p:nvSpPr>
            <p:spPr>
              <a:xfrm>
                <a:off x="412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7" name="椭圆 46"/>
              <p:cNvSpPr/>
              <p:nvPr>
                <p:custDataLst>
                  <p:tags r:id="rId34"/>
                </p:custDataLst>
              </p:nvPr>
            </p:nvSpPr>
            <p:spPr>
              <a:xfrm>
                <a:off x="5275" y="9124"/>
                <a:ext cx="687" cy="637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57" name="组合 56"/>
          <p:cNvGrpSpPr/>
          <p:nvPr/>
        </p:nvGrpSpPr>
        <p:grpSpPr>
          <a:xfrm>
            <a:off x="4314190" y="5534660"/>
            <a:ext cx="1497330" cy="1136015"/>
            <a:chOff x="2294" y="7184"/>
            <a:chExt cx="4154" cy="3282"/>
          </a:xfrm>
        </p:grpSpPr>
        <p:sp>
          <p:nvSpPr>
            <p:cNvPr id="48" name="矩形 47"/>
            <p:cNvSpPr/>
            <p:nvPr>
              <p:custDataLst>
                <p:tags r:id="rId35"/>
              </p:custDataLst>
            </p:nvPr>
          </p:nvSpPr>
          <p:spPr>
            <a:xfrm>
              <a:off x="2294" y="7184"/>
              <a:ext cx="4155" cy="32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50" name="组合 49"/>
            <p:cNvGrpSpPr/>
            <p:nvPr/>
          </p:nvGrpSpPr>
          <p:grpSpPr>
            <a:xfrm>
              <a:off x="2687" y="9243"/>
              <a:ext cx="3394" cy="518"/>
              <a:chOff x="2687" y="9549"/>
              <a:chExt cx="3394" cy="518"/>
            </a:xfrm>
          </p:grpSpPr>
          <p:sp>
            <p:nvSpPr>
              <p:cNvPr id="49" name="椭圆 48"/>
              <p:cNvSpPr/>
              <p:nvPr>
                <p:custDataLst>
                  <p:tags r:id="rId36"/>
                </p:custDataLst>
              </p:nvPr>
            </p:nvSpPr>
            <p:spPr>
              <a:xfrm>
                <a:off x="2687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1" name="椭圆 50"/>
              <p:cNvSpPr/>
              <p:nvPr>
                <p:custDataLst>
                  <p:tags r:id="rId37"/>
                </p:custDataLst>
              </p:nvPr>
            </p:nvSpPr>
            <p:spPr>
              <a:xfrm>
                <a:off x="4125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2" name="椭圆 51"/>
              <p:cNvSpPr/>
              <p:nvPr>
                <p:custDataLst>
                  <p:tags r:id="rId38"/>
                </p:custDataLst>
              </p:nvPr>
            </p:nvSpPr>
            <p:spPr>
              <a:xfrm>
                <a:off x="5563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3" name="椭圆 52"/>
              <p:cNvSpPr/>
              <p:nvPr>
                <p:custDataLst>
                  <p:tags r:id="rId39"/>
                </p:custDataLst>
              </p:nvPr>
            </p:nvSpPr>
            <p:spPr>
              <a:xfrm>
                <a:off x="3406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4" name="椭圆 53"/>
              <p:cNvSpPr/>
              <p:nvPr>
                <p:custDataLst>
                  <p:tags r:id="rId40"/>
                </p:custDataLst>
              </p:nvPr>
            </p:nvSpPr>
            <p:spPr>
              <a:xfrm>
                <a:off x="4844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2738" y="8327"/>
              <a:ext cx="3394" cy="518"/>
              <a:chOff x="2687" y="9549"/>
              <a:chExt cx="3394" cy="518"/>
            </a:xfrm>
          </p:grpSpPr>
          <p:sp>
            <p:nvSpPr>
              <p:cNvPr id="56" name="椭圆 55"/>
              <p:cNvSpPr/>
              <p:nvPr>
                <p:custDataLst>
                  <p:tags r:id="rId41"/>
                </p:custDataLst>
              </p:nvPr>
            </p:nvSpPr>
            <p:spPr>
              <a:xfrm>
                <a:off x="2687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8" name="椭圆 57"/>
              <p:cNvSpPr/>
              <p:nvPr>
                <p:custDataLst>
                  <p:tags r:id="rId42"/>
                </p:custDataLst>
              </p:nvPr>
            </p:nvSpPr>
            <p:spPr>
              <a:xfrm>
                <a:off x="4125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9" name="椭圆 58"/>
              <p:cNvSpPr/>
              <p:nvPr>
                <p:custDataLst>
                  <p:tags r:id="rId43"/>
                </p:custDataLst>
              </p:nvPr>
            </p:nvSpPr>
            <p:spPr>
              <a:xfrm>
                <a:off x="5563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60" name="椭圆 59"/>
              <p:cNvSpPr/>
              <p:nvPr>
                <p:custDataLst>
                  <p:tags r:id="rId44"/>
                </p:custDataLst>
              </p:nvPr>
            </p:nvSpPr>
            <p:spPr>
              <a:xfrm>
                <a:off x="3406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61" name="椭圆 60"/>
              <p:cNvSpPr/>
              <p:nvPr>
                <p:custDataLst>
                  <p:tags r:id="rId45"/>
                </p:custDataLst>
              </p:nvPr>
            </p:nvSpPr>
            <p:spPr>
              <a:xfrm>
                <a:off x="4844" y="9549"/>
                <a:ext cx="518" cy="51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62" name="矩形 61"/>
          <p:cNvSpPr/>
          <p:nvPr/>
        </p:nvSpPr>
        <p:spPr>
          <a:xfrm>
            <a:off x="742315" y="247650"/>
            <a:ext cx="1377315" cy="105600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3" name="矩形 62"/>
          <p:cNvSpPr/>
          <p:nvPr>
            <p:custDataLst>
              <p:tags r:id="rId46"/>
            </p:custDataLst>
          </p:nvPr>
        </p:nvSpPr>
        <p:spPr>
          <a:xfrm>
            <a:off x="742315" y="1553210"/>
            <a:ext cx="1377315" cy="105600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4" name="矩形 63"/>
          <p:cNvSpPr/>
          <p:nvPr>
            <p:custDataLst>
              <p:tags r:id="rId47"/>
            </p:custDataLst>
          </p:nvPr>
        </p:nvSpPr>
        <p:spPr>
          <a:xfrm>
            <a:off x="742315" y="5683250"/>
            <a:ext cx="1377315" cy="105600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5" name="矩形 64"/>
          <p:cNvSpPr/>
          <p:nvPr>
            <p:custDataLst>
              <p:tags r:id="rId48"/>
            </p:custDataLst>
          </p:nvPr>
        </p:nvSpPr>
        <p:spPr>
          <a:xfrm>
            <a:off x="742315" y="4274820"/>
            <a:ext cx="1377315" cy="105600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6" name="矩形 65"/>
          <p:cNvSpPr/>
          <p:nvPr>
            <p:custDataLst>
              <p:tags r:id="rId49"/>
            </p:custDataLst>
          </p:nvPr>
        </p:nvSpPr>
        <p:spPr>
          <a:xfrm>
            <a:off x="742315" y="2922270"/>
            <a:ext cx="1377315" cy="105600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8" name="矩形 67"/>
          <p:cNvSpPr/>
          <p:nvPr>
            <p:custDataLst>
              <p:tags r:id="rId50"/>
            </p:custDataLst>
          </p:nvPr>
        </p:nvSpPr>
        <p:spPr>
          <a:xfrm>
            <a:off x="7067550" y="189230"/>
            <a:ext cx="4987290" cy="105600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9" name="矩形 68"/>
          <p:cNvSpPr/>
          <p:nvPr>
            <p:custDataLst>
              <p:tags r:id="rId51"/>
            </p:custDataLst>
          </p:nvPr>
        </p:nvSpPr>
        <p:spPr>
          <a:xfrm>
            <a:off x="7067550" y="1503680"/>
            <a:ext cx="4987290" cy="105600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0" name="矩形 69"/>
          <p:cNvSpPr/>
          <p:nvPr>
            <p:custDataLst>
              <p:tags r:id="rId52"/>
            </p:custDataLst>
          </p:nvPr>
        </p:nvSpPr>
        <p:spPr>
          <a:xfrm>
            <a:off x="7067550" y="2858135"/>
            <a:ext cx="4987290" cy="105600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1" name="矩形 70"/>
          <p:cNvSpPr/>
          <p:nvPr>
            <p:custDataLst>
              <p:tags r:id="rId53"/>
            </p:custDataLst>
          </p:nvPr>
        </p:nvSpPr>
        <p:spPr>
          <a:xfrm>
            <a:off x="7067550" y="4256405"/>
            <a:ext cx="4987290" cy="105600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2" name="矩形 71"/>
          <p:cNvSpPr/>
          <p:nvPr>
            <p:custDataLst>
              <p:tags r:id="rId54"/>
            </p:custDataLst>
          </p:nvPr>
        </p:nvSpPr>
        <p:spPr>
          <a:xfrm>
            <a:off x="7067550" y="5683250"/>
            <a:ext cx="4987290" cy="105600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73" name="图片 72"/>
          <p:cNvPicPr>
            <a:picLocks noChangeAspect="1"/>
          </p:cNvPicPr>
          <p:nvPr>
            <p:custDataLst>
              <p:tags r:id="rId55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7179310" y="1704340"/>
            <a:ext cx="843280" cy="637540"/>
          </a:xfrm>
          <a:prstGeom prst="rect">
            <a:avLst/>
          </a:prstGeom>
        </p:spPr>
      </p:pic>
      <p:pic>
        <p:nvPicPr>
          <p:cNvPr id="74" name="图片 73"/>
          <p:cNvPicPr>
            <a:picLocks noChangeAspect="1"/>
          </p:cNvPicPr>
          <p:nvPr>
            <p:custDataLst>
              <p:tags r:id="rId57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8022590" y="1849755"/>
            <a:ext cx="843280" cy="637540"/>
          </a:xfrm>
          <a:prstGeom prst="rect">
            <a:avLst/>
          </a:prstGeom>
        </p:spPr>
      </p:pic>
      <p:pic>
        <p:nvPicPr>
          <p:cNvPr id="75" name="图片 74"/>
          <p:cNvPicPr>
            <a:picLocks noChangeAspect="1"/>
          </p:cNvPicPr>
          <p:nvPr>
            <p:custDataLst>
              <p:tags r:id="rId58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9622790" y="1631950"/>
            <a:ext cx="843280" cy="637540"/>
          </a:xfrm>
          <a:prstGeom prst="rect">
            <a:avLst/>
          </a:prstGeom>
        </p:spPr>
      </p:pic>
      <p:pic>
        <p:nvPicPr>
          <p:cNvPr id="76" name="图片 75"/>
          <p:cNvPicPr>
            <a:picLocks noChangeAspect="1"/>
          </p:cNvPicPr>
          <p:nvPr>
            <p:custDataLst>
              <p:tags r:id="rId59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8865870" y="1704340"/>
            <a:ext cx="843280" cy="637540"/>
          </a:xfrm>
          <a:prstGeom prst="rect">
            <a:avLst/>
          </a:prstGeom>
        </p:spPr>
      </p:pic>
      <p:pic>
        <p:nvPicPr>
          <p:cNvPr id="77" name="图片 76"/>
          <p:cNvPicPr>
            <a:picLocks noChangeAspect="1"/>
          </p:cNvPicPr>
          <p:nvPr>
            <p:custDataLst>
              <p:tags r:id="rId60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10368280" y="1849755"/>
            <a:ext cx="843280" cy="637540"/>
          </a:xfrm>
          <a:prstGeom prst="rect">
            <a:avLst/>
          </a:prstGeom>
        </p:spPr>
      </p:pic>
      <p:pic>
        <p:nvPicPr>
          <p:cNvPr id="78" name="图片 77"/>
          <p:cNvPicPr>
            <a:picLocks noChangeAspect="1"/>
          </p:cNvPicPr>
          <p:nvPr>
            <p:custDataLst>
              <p:tags r:id="rId61"/>
            </p:custDataLst>
          </p:nvPr>
        </p:nvPicPr>
        <p:blipFill>
          <a:blip r:embed="rId56"/>
          <a:stretch>
            <a:fillRect/>
          </a:stretch>
        </p:blipFill>
        <p:spPr>
          <a:xfrm>
            <a:off x="11125200" y="1631950"/>
            <a:ext cx="843280" cy="637540"/>
          </a:xfrm>
          <a:prstGeom prst="rect">
            <a:avLst/>
          </a:prstGeom>
        </p:spPr>
      </p:pic>
      <p:pic>
        <p:nvPicPr>
          <p:cNvPr id="79" name="图片 78"/>
          <p:cNvPicPr>
            <a:picLocks noChangeAspect="1"/>
          </p:cNvPicPr>
          <p:nvPr>
            <p:custDataLst>
              <p:tags r:id="rId62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7179310" y="407670"/>
            <a:ext cx="561975" cy="677545"/>
          </a:xfrm>
          <a:prstGeom prst="rect">
            <a:avLst/>
          </a:prstGeom>
        </p:spPr>
      </p:pic>
      <p:pic>
        <p:nvPicPr>
          <p:cNvPr id="80" name="图片 79"/>
          <p:cNvPicPr>
            <a:picLocks noChangeAspect="1"/>
          </p:cNvPicPr>
          <p:nvPr>
            <p:custDataLst>
              <p:tags r:id="rId64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7651750" y="247650"/>
            <a:ext cx="561975" cy="677545"/>
          </a:xfrm>
          <a:prstGeom prst="rect">
            <a:avLst/>
          </a:prstGeom>
        </p:spPr>
      </p:pic>
      <p:pic>
        <p:nvPicPr>
          <p:cNvPr id="81" name="图片 80"/>
          <p:cNvPicPr>
            <a:picLocks noChangeAspect="1"/>
          </p:cNvPicPr>
          <p:nvPr>
            <p:custDataLst>
              <p:tags r:id="rId65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8162925" y="534670"/>
            <a:ext cx="561975" cy="677545"/>
          </a:xfrm>
          <a:prstGeom prst="rect">
            <a:avLst/>
          </a:prstGeom>
        </p:spPr>
      </p:pic>
      <p:pic>
        <p:nvPicPr>
          <p:cNvPr id="82" name="图片 81"/>
          <p:cNvPicPr>
            <a:picLocks noChangeAspect="1"/>
          </p:cNvPicPr>
          <p:nvPr>
            <p:custDataLst>
              <p:tags r:id="rId66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9060815" y="273685"/>
            <a:ext cx="561975" cy="677545"/>
          </a:xfrm>
          <a:prstGeom prst="rect">
            <a:avLst/>
          </a:prstGeom>
        </p:spPr>
      </p:pic>
      <p:pic>
        <p:nvPicPr>
          <p:cNvPr id="83" name="图片 82"/>
          <p:cNvPicPr>
            <a:picLocks noChangeAspect="1"/>
          </p:cNvPicPr>
          <p:nvPr>
            <p:custDataLst>
              <p:tags r:id="rId67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9505315" y="534670"/>
            <a:ext cx="561975" cy="677545"/>
          </a:xfrm>
          <a:prstGeom prst="rect">
            <a:avLst/>
          </a:prstGeom>
        </p:spPr>
      </p:pic>
      <p:pic>
        <p:nvPicPr>
          <p:cNvPr id="84" name="图片 83"/>
          <p:cNvPicPr>
            <a:picLocks noChangeAspect="1"/>
          </p:cNvPicPr>
          <p:nvPr>
            <p:custDataLst>
              <p:tags r:id="rId68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10067290" y="324485"/>
            <a:ext cx="561975" cy="677545"/>
          </a:xfrm>
          <a:prstGeom prst="rect">
            <a:avLst/>
          </a:prstGeom>
        </p:spPr>
      </p:pic>
      <p:pic>
        <p:nvPicPr>
          <p:cNvPr id="85" name="图片 84"/>
          <p:cNvPicPr>
            <a:picLocks noChangeAspect="1"/>
          </p:cNvPicPr>
          <p:nvPr>
            <p:custDataLst>
              <p:tags r:id="rId69"/>
            </p:custDataLst>
          </p:nvPr>
        </p:nvPicPr>
        <p:blipFill>
          <a:blip r:embed="rId63"/>
          <a:stretch>
            <a:fillRect/>
          </a:stretch>
        </p:blipFill>
        <p:spPr>
          <a:xfrm>
            <a:off x="10939145" y="407670"/>
            <a:ext cx="561975" cy="677545"/>
          </a:xfrm>
          <a:prstGeom prst="rect">
            <a:avLst/>
          </a:prstGeom>
        </p:spPr>
      </p:pic>
      <p:pic>
        <p:nvPicPr>
          <p:cNvPr id="86" name="图片 85"/>
          <p:cNvPicPr>
            <a:picLocks noChangeAspect="1"/>
          </p:cNvPicPr>
          <p:nvPr>
            <p:custDataLst>
              <p:tags r:id="rId70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7310755" y="2940050"/>
            <a:ext cx="593090" cy="872490"/>
          </a:xfrm>
          <a:prstGeom prst="rect">
            <a:avLst/>
          </a:prstGeom>
        </p:spPr>
      </p:pic>
      <p:pic>
        <p:nvPicPr>
          <p:cNvPr id="87" name="图片 86"/>
          <p:cNvPicPr>
            <a:picLocks noChangeAspect="1"/>
          </p:cNvPicPr>
          <p:nvPr>
            <p:custDataLst>
              <p:tags r:id="rId72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7741285" y="3041650"/>
            <a:ext cx="593090" cy="872490"/>
          </a:xfrm>
          <a:prstGeom prst="rect">
            <a:avLst/>
          </a:prstGeom>
        </p:spPr>
      </p:pic>
      <p:pic>
        <p:nvPicPr>
          <p:cNvPr id="88" name="图片 87"/>
          <p:cNvPicPr>
            <a:picLocks noChangeAspect="1"/>
          </p:cNvPicPr>
          <p:nvPr>
            <p:custDataLst>
              <p:tags r:id="rId73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8162925" y="2940050"/>
            <a:ext cx="593090" cy="872490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>
            <p:custDataLst>
              <p:tags r:id="rId74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8601710" y="3041650"/>
            <a:ext cx="593090" cy="872490"/>
          </a:xfrm>
          <a:prstGeom prst="rect">
            <a:avLst/>
          </a:prstGeom>
        </p:spPr>
      </p:pic>
      <p:pic>
        <p:nvPicPr>
          <p:cNvPr id="90" name="图片 89"/>
          <p:cNvPicPr>
            <a:picLocks noChangeAspect="1"/>
          </p:cNvPicPr>
          <p:nvPr>
            <p:custDataLst>
              <p:tags r:id="rId75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9264650" y="2940050"/>
            <a:ext cx="593090" cy="872490"/>
          </a:xfrm>
          <a:prstGeom prst="rect">
            <a:avLst/>
          </a:prstGeom>
        </p:spPr>
      </p:pic>
      <p:pic>
        <p:nvPicPr>
          <p:cNvPr id="91" name="图片 90"/>
          <p:cNvPicPr>
            <a:picLocks noChangeAspect="1"/>
          </p:cNvPicPr>
          <p:nvPr>
            <p:custDataLst>
              <p:tags r:id="rId76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9622790" y="2940050"/>
            <a:ext cx="593090" cy="872490"/>
          </a:xfrm>
          <a:prstGeom prst="rect">
            <a:avLst/>
          </a:prstGeom>
        </p:spPr>
      </p:pic>
      <p:pic>
        <p:nvPicPr>
          <p:cNvPr id="92" name="图片 91"/>
          <p:cNvPicPr>
            <a:picLocks noChangeAspect="1"/>
          </p:cNvPicPr>
          <p:nvPr>
            <p:custDataLst>
              <p:tags r:id="rId77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10346055" y="2940050"/>
            <a:ext cx="593090" cy="872490"/>
          </a:xfrm>
          <a:prstGeom prst="rect">
            <a:avLst/>
          </a:prstGeom>
        </p:spPr>
      </p:pic>
      <p:pic>
        <p:nvPicPr>
          <p:cNvPr id="93" name="图片 92"/>
          <p:cNvPicPr>
            <a:picLocks noChangeAspect="1"/>
          </p:cNvPicPr>
          <p:nvPr>
            <p:custDataLst>
              <p:tags r:id="rId78"/>
            </p:custDataLst>
          </p:nvPr>
        </p:nvPicPr>
        <p:blipFill>
          <a:blip r:embed="rId71"/>
          <a:stretch>
            <a:fillRect/>
          </a:stretch>
        </p:blipFill>
        <p:spPr>
          <a:xfrm>
            <a:off x="10908030" y="2940050"/>
            <a:ext cx="593090" cy="872490"/>
          </a:xfrm>
          <a:prstGeom prst="rect">
            <a:avLst/>
          </a:prstGeom>
        </p:spPr>
      </p:pic>
      <p:pic>
        <p:nvPicPr>
          <p:cNvPr id="94" name="图片 93"/>
          <p:cNvPicPr>
            <a:picLocks noChangeAspect="1"/>
          </p:cNvPicPr>
          <p:nvPr>
            <p:custDataLst>
              <p:tags r:id="rId79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7125970" y="4446270"/>
            <a:ext cx="737870" cy="591820"/>
          </a:xfrm>
          <a:prstGeom prst="rect">
            <a:avLst/>
          </a:prstGeom>
        </p:spPr>
      </p:pic>
      <p:pic>
        <p:nvPicPr>
          <p:cNvPr id="95" name="图片 94"/>
          <p:cNvPicPr>
            <a:picLocks noChangeAspect="1"/>
          </p:cNvPicPr>
          <p:nvPr>
            <p:custDataLst>
              <p:tags r:id="rId81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7741285" y="4650740"/>
            <a:ext cx="737870" cy="591820"/>
          </a:xfrm>
          <a:prstGeom prst="rect">
            <a:avLst/>
          </a:prstGeom>
        </p:spPr>
      </p:pic>
      <p:pic>
        <p:nvPicPr>
          <p:cNvPr id="96" name="图片 95"/>
          <p:cNvPicPr>
            <a:picLocks noChangeAspect="1"/>
          </p:cNvPicPr>
          <p:nvPr>
            <p:custDataLst>
              <p:tags r:id="rId82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8382000" y="4274820"/>
            <a:ext cx="737870" cy="591820"/>
          </a:xfrm>
          <a:prstGeom prst="rect">
            <a:avLst/>
          </a:prstGeom>
        </p:spPr>
      </p:pic>
      <p:pic>
        <p:nvPicPr>
          <p:cNvPr id="97" name="图片 96"/>
          <p:cNvPicPr>
            <a:picLocks noChangeAspect="1"/>
          </p:cNvPicPr>
          <p:nvPr>
            <p:custDataLst>
              <p:tags r:id="rId83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8756015" y="4650740"/>
            <a:ext cx="737870" cy="591820"/>
          </a:xfrm>
          <a:prstGeom prst="rect">
            <a:avLst/>
          </a:prstGeom>
        </p:spPr>
      </p:pic>
      <p:pic>
        <p:nvPicPr>
          <p:cNvPr id="98" name="图片 97"/>
          <p:cNvPicPr>
            <a:picLocks noChangeAspect="1"/>
          </p:cNvPicPr>
          <p:nvPr>
            <p:custDataLst>
              <p:tags r:id="rId84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9329420" y="4392930"/>
            <a:ext cx="737870" cy="591820"/>
          </a:xfrm>
          <a:prstGeom prst="rect">
            <a:avLst/>
          </a:prstGeom>
        </p:spPr>
      </p:pic>
      <p:pic>
        <p:nvPicPr>
          <p:cNvPr id="99" name="图片 98"/>
          <p:cNvPicPr>
            <a:picLocks noChangeAspect="1"/>
          </p:cNvPicPr>
          <p:nvPr>
            <p:custDataLst>
              <p:tags r:id="rId85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9891395" y="4650740"/>
            <a:ext cx="737870" cy="591820"/>
          </a:xfrm>
          <a:prstGeom prst="rect">
            <a:avLst/>
          </a:prstGeom>
        </p:spPr>
      </p:pic>
      <p:pic>
        <p:nvPicPr>
          <p:cNvPr id="100" name="图片 99"/>
          <p:cNvPicPr>
            <a:picLocks noChangeAspect="1"/>
          </p:cNvPicPr>
          <p:nvPr>
            <p:custDataLst>
              <p:tags r:id="rId86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10215880" y="4274820"/>
            <a:ext cx="737870" cy="591820"/>
          </a:xfrm>
          <a:prstGeom prst="rect">
            <a:avLst/>
          </a:prstGeom>
        </p:spPr>
      </p:pic>
      <p:pic>
        <p:nvPicPr>
          <p:cNvPr id="101" name="图片 100"/>
          <p:cNvPicPr>
            <a:picLocks noChangeAspect="1"/>
          </p:cNvPicPr>
          <p:nvPr>
            <p:custDataLst>
              <p:tags r:id="rId87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10763250" y="4650740"/>
            <a:ext cx="737870" cy="591820"/>
          </a:xfrm>
          <a:prstGeom prst="rect">
            <a:avLst/>
          </a:prstGeom>
        </p:spPr>
      </p:pic>
      <p:pic>
        <p:nvPicPr>
          <p:cNvPr id="102" name="图片 101"/>
          <p:cNvPicPr>
            <a:picLocks noChangeAspect="1"/>
          </p:cNvPicPr>
          <p:nvPr>
            <p:custDataLst>
              <p:tags r:id="rId88"/>
            </p:custDataLst>
          </p:nvPr>
        </p:nvPicPr>
        <p:blipFill>
          <a:blip r:embed="rId80"/>
          <a:stretch>
            <a:fillRect/>
          </a:stretch>
        </p:blipFill>
        <p:spPr>
          <a:xfrm>
            <a:off x="11230610" y="4392930"/>
            <a:ext cx="737870" cy="591820"/>
          </a:xfrm>
          <a:prstGeom prst="rect">
            <a:avLst/>
          </a:prstGeom>
        </p:spPr>
      </p:pic>
      <p:pic>
        <p:nvPicPr>
          <p:cNvPr id="103" name="图片 102"/>
          <p:cNvPicPr>
            <a:picLocks noChangeAspect="1"/>
          </p:cNvPicPr>
          <p:nvPr>
            <p:custDataLst>
              <p:tags r:id="rId89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8892540" y="6028055"/>
            <a:ext cx="372110" cy="398780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>
            <p:custDataLst>
              <p:tags r:id="rId91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7491730" y="6028055"/>
            <a:ext cx="372110" cy="398780"/>
          </a:xfrm>
          <a:prstGeom prst="rect">
            <a:avLst/>
          </a:prstGeom>
        </p:spPr>
      </p:pic>
      <p:pic>
        <p:nvPicPr>
          <p:cNvPr id="105" name="图片 104"/>
          <p:cNvPicPr>
            <a:picLocks noChangeAspect="1"/>
          </p:cNvPicPr>
          <p:nvPr>
            <p:custDataLst>
              <p:tags r:id="rId92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7841615" y="6028055"/>
            <a:ext cx="372110" cy="398780"/>
          </a:xfrm>
          <a:prstGeom prst="rect">
            <a:avLst/>
          </a:prstGeom>
        </p:spPr>
      </p:pic>
      <p:pic>
        <p:nvPicPr>
          <p:cNvPr id="107" name="图片 106"/>
          <p:cNvPicPr>
            <a:picLocks noChangeAspect="1"/>
          </p:cNvPicPr>
          <p:nvPr>
            <p:custDataLst>
              <p:tags r:id="rId93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8162925" y="6028055"/>
            <a:ext cx="372110" cy="398780"/>
          </a:xfrm>
          <a:prstGeom prst="rect">
            <a:avLst/>
          </a:prstGeom>
        </p:spPr>
      </p:pic>
      <p:pic>
        <p:nvPicPr>
          <p:cNvPr id="108" name="图片 107"/>
          <p:cNvPicPr>
            <a:picLocks noChangeAspect="1"/>
          </p:cNvPicPr>
          <p:nvPr>
            <p:custDataLst>
              <p:tags r:id="rId94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8535035" y="6028055"/>
            <a:ext cx="372110" cy="398780"/>
          </a:xfrm>
          <a:prstGeom prst="rect">
            <a:avLst/>
          </a:prstGeom>
        </p:spPr>
      </p:pic>
      <p:pic>
        <p:nvPicPr>
          <p:cNvPr id="109" name="图片 108"/>
          <p:cNvPicPr>
            <a:picLocks noChangeAspect="1"/>
          </p:cNvPicPr>
          <p:nvPr>
            <p:custDataLst>
              <p:tags r:id="rId95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11061700" y="6109335"/>
            <a:ext cx="372110" cy="398780"/>
          </a:xfrm>
          <a:prstGeom prst="rect">
            <a:avLst/>
          </a:prstGeom>
        </p:spPr>
      </p:pic>
      <p:pic>
        <p:nvPicPr>
          <p:cNvPr id="110" name="图片 109"/>
          <p:cNvPicPr>
            <a:picLocks noChangeAspect="1"/>
          </p:cNvPicPr>
          <p:nvPr>
            <p:custDataLst>
              <p:tags r:id="rId96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9646285" y="6109335"/>
            <a:ext cx="372110" cy="398780"/>
          </a:xfrm>
          <a:prstGeom prst="rect">
            <a:avLst/>
          </a:prstGeom>
        </p:spPr>
      </p:pic>
      <p:pic>
        <p:nvPicPr>
          <p:cNvPr id="111" name="图片 110"/>
          <p:cNvPicPr>
            <a:picLocks noChangeAspect="1"/>
          </p:cNvPicPr>
          <p:nvPr>
            <p:custDataLst>
              <p:tags r:id="rId97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9996170" y="6109335"/>
            <a:ext cx="372110" cy="398780"/>
          </a:xfrm>
          <a:prstGeom prst="rect">
            <a:avLst/>
          </a:prstGeom>
        </p:spPr>
      </p:pic>
      <p:pic>
        <p:nvPicPr>
          <p:cNvPr id="112" name="图片 111"/>
          <p:cNvPicPr>
            <a:picLocks noChangeAspect="1"/>
          </p:cNvPicPr>
          <p:nvPr>
            <p:custDataLst>
              <p:tags r:id="rId98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10317480" y="6109335"/>
            <a:ext cx="372110" cy="398780"/>
          </a:xfrm>
          <a:prstGeom prst="rect">
            <a:avLst/>
          </a:prstGeom>
        </p:spPr>
      </p:pic>
      <p:pic>
        <p:nvPicPr>
          <p:cNvPr id="113" name="图片 112"/>
          <p:cNvPicPr>
            <a:picLocks noChangeAspect="1"/>
          </p:cNvPicPr>
          <p:nvPr>
            <p:custDataLst>
              <p:tags r:id="rId99"/>
            </p:custDataLst>
          </p:nvPr>
        </p:nvPicPr>
        <p:blipFill>
          <a:blip r:embed="rId90"/>
          <a:stretch>
            <a:fillRect/>
          </a:stretch>
        </p:blipFill>
        <p:spPr>
          <a:xfrm>
            <a:off x="10689590" y="6109335"/>
            <a:ext cx="372110" cy="39878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200785" y="407670"/>
            <a:ext cx="6756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atin typeface="微软雅黑" panose="020B0503020204020204" charset="-122"/>
                <a:ea typeface="微软雅黑" panose="020B0503020204020204" charset="-122"/>
              </a:rPr>
              <a:t>6</a:t>
            </a:r>
            <a:endParaRPr lang="en-US" altLang="zh-CN" sz="4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00"/>
            </p:custDataLst>
          </p:nvPr>
        </p:nvSpPr>
        <p:spPr>
          <a:xfrm>
            <a:off x="1200785" y="1704340"/>
            <a:ext cx="6756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atin typeface="微软雅黑" panose="020B0503020204020204" charset="-122"/>
                <a:ea typeface="微软雅黑" panose="020B0503020204020204" charset="-122"/>
              </a:rPr>
              <a:t>7</a:t>
            </a:r>
            <a:endParaRPr lang="en-US" altLang="zh-CN" sz="4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7" name="文本框 66"/>
          <p:cNvSpPr txBox="1"/>
          <p:nvPr>
            <p:custDataLst>
              <p:tags r:id="rId101"/>
            </p:custDataLst>
          </p:nvPr>
        </p:nvSpPr>
        <p:spPr>
          <a:xfrm>
            <a:off x="1200785" y="3041650"/>
            <a:ext cx="6756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atin typeface="微软雅黑" panose="020B0503020204020204" charset="-122"/>
                <a:ea typeface="微软雅黑" panose="020B0503020204020204" charset="-122"/>
              </a:rPr>
              <a:t>8</a:t>
            </a:r>
            <a:endParaRPr lang="en-US" altLang="zh-CN" sz="4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6" name="文本框 105"/>
          <p:cNvSpPr txBox="1"/>
          <p:nvPr>
            <p:custDataLst>
              <p:tags r:id="rId102"/>
            </p:custDataLst>
          </p:nvPr>
        </p:nvSpPr>
        <p:spPr>
          <a:xfrm>
            <a:off x="1200785" y="4392930"/>
            <a:ext cx="6756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atin typeface="微软雅黑" panose="020B0503020204020204" charset="-122"/>
                <a:ea typeface="微软雅黑" panose="020B0503020204020204" charset="-122"/>
              </a:rPr>
              <a:t>9</a:t>
            </a:r>
            <a:endParaRPr lang="en-US" altLang="zh-CN" sz="4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4" name="文本框 113"/>
          <p:cNvSpPr txBox="1"/>
          <p:nvPr>
            <p:custDataLst>
              <p:tags r:id="rId103"/>
            </p:custDataLst>
          </p:nvPr>
        </p:nvSpPr>
        <p:spPr>
          <a:xfrm>
            <a:off x="1002030" y="5841365"/>
            <a:ext cx="12680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en-US" altLang="zh-CN" sz="4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10.xml><?xml version="1.0" encoding="utf-8"?>
<p:tagLst xmlns:p="http://schemas.openxmlformats.org/presentationml/2006/main">
  <p:tag name="KSO_WM_BEAUTIFY_FLAG" val="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BEAUTIFY_FLAG" val="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40.xml><?xml version="1.0" encoding="utf-8"?>
<p:tagLst xmlns:p="http://schemas.openxmlformats.org/presentationml/2006/main">
  <p:tag name="KSO_WM_BEAUTIFY_FLAG" val=""/>
</p:tagLst>
</file>

<file path=ppt/tags/tag141.xml><?xml version="1.0" encoding="utf-8"?>
<p:tagLst xmlns:p="http://schemas.openxmlformats.org/presentationml/2006/main">
  <p:tag name="KSO_WM_BEAUTIFY_FLAG" val="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BEAUTIFY_FLAG" val=""/>
</p:tagLst>
</file>

<file path=ppt/tags/tag169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70.xml><?xml version="1.0" encoding="utf-8"?>
<p:tagLst xmlns:p="http://schemas.openxmlformats.org/presentationml/2006/main">
  <p:tag name="KSO_WM_BEAUTIFY_FLAG" val=""/>
</p:tagLst>
</file>

<file path=ppt/tags/tag171.xml><?xml version="1.0" encoding="utf-8"?>
<p:tagLst xmlns:p="http://schemas.openxmlformats.org/presentationml/2006/main"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KSO_WM_BEAUTIFY_FLAG" val=""/>
</p:tagLst>
</file>

<file path=ppt/tags/tag174.xml><?xml version="1.0" encoding="utf-8"?>
<p:tagLst xmlns:p="http://schemas.openxmlformats.org/presentationml/2006/main">
  <p:tag name="KSO_WM_BEAUTIFY_FLAG" val=""/>
</p:tagLst>
</file>

<file path=ppt/tags/tag175.xml><?xml version="1.0" encoding="utf-8"?>
<p:tagLst xmlns:p="http://schemas.openxmlformats.org/presentationml/2006/main">
  <p:tag name="KSO_WM_BEAUTIFY_FLAG" val=""/>
</p:tagLst>
</file>

<file path=ppt/tags/tag176.xml><?xml version="1.0" encoding="utf-8"?>
<p:tagLst xmlns:p="http://schemas.openxmlformats.org/presentationml/2006/main">
  <p:tag name="KSO_WM_BEAUTIFY_FLAG" val=""/>
</p:tagLst>
</file>

<file path=ppt/tags/tag177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78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79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80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81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82.xml><?xml version="1.0" encoding="utf-8"?>
<p:tagLst xmlns:p="http://schemas.openxmlformats.org/presentationml/2006/main">
  <p:tag name="KSO_WM_UNIT_PLACING_PICTURE_USER_VIEWPORT" val="{&quot;height&quot;:4230,&quot;width&quot;:5595}"/>
  <p:tag name="KSO_WM_BEAUTIFY_FLAG" val=""/>
</p:tagLst>
</file>

<file path=ppt/tags/tag183.xml><?xml version="1.0" encoding="utf-8"?>
<p:tagLst xmlns:p="http://schemas.openxmlformats.org/presentationml/2006/main">
  <p:tag name="KSO_WM_BEAUTIFY_FLAG" val=""/>
</p:tagLst>
</file>

<file path=ppt/tags/tag184.xml><?xml version="1.0" encoding="utf-8"?>
<p:tagLst xmlns:p="http://schemas.openxmlformats.org/presentationml/2006/main">
  <p:tag name="KSO_WM_BEAUTIFY_FLAG" val=""/>
</p:tagLst>
</file>

<file path=ppt/tags/tag185.xml><?xml version="1.0" encoding="utf-8"?>
<p:tagLst xmlns:p="http://schemas.openxmlformats.org/presentationml/2006/main">
  <p:tag name="KSO_WM_BEAUTIFY_FLAG" val=""/>
</p:tagLst>
</file>

<file path=ppt/tags/tag186.xml><?xml version="1.0" encoding="utf-8"?>
<p:tagLst xmlns:p="http://schemas.openxmlformats.org/presentationml/2006/main">
  <p:tag name="KSO_WM_BEAUTIFY_FLAG" val="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BEAUTIFY_FLAG" val=""/>
</p:tagLst>
</file>

<file path=ppt/tags/tag189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190.xml><?xml version="1.0" encoding="utf-8"?>
<p:tagLst xmlns:p="http://schemas.openxmlformats.org/presentationml/2006/main">
  <p:tag name="KSO_WM_BEAUTIFY_FLAG" val=""/>
</p:tagLst>
</file>

<file path=ppt/tags/tag191.xml><?xml version="1.0" encoding="utf-8"?>
<p:tagLst xmlns:p="http://schemas.openxmlformats.org/presentationml/2006/main">
  <p:tag name="KSO_WM_BEAUTIFY_FLAG" val=""/>
</p:tagLst>
</file>

<file path=ppt/tags/tag192.xml><?xml version="1.0" encoding="utf-8"?>
<p:tagLst xmlns:p="http://schemas.openxmlformats.org/presentationml/2006/main">
  <p:tag name="KSO_WM_BEAUTIFY_FLAG" val=""/>
</p:tagLst>
</file>

<file path=ppt/tags/tag193.xml><?xml version="1.0" encoding="utf-8"?>
<p:tagLst xmlns:p="http://schemas.openxmlformats.org/presentationml/2006/main">
  <p:tag name="KSO_WM_BEAUTIFY_FLAG" val=""/>
</p:tagLst>
</file>

<file path=ppt/tags/tag194.xml><?xml version="1.0" encoding="utf-8"?>
<p:tagLst xmlns:p="http://schemas.openxmlformats.org/presentationml/2006/main">
  <p:tag name="KSO_WM_BEAUTIFY_FLAG" val=""/>
</p:tagLst>
</file>

<file path=ppt/tags/tag195.xml><?xml version="1.0" encoding="utf-8"?>
<p:tagLst xmlns:p="http://schemas.openxmlformats.org/presentationml/2006/main">
  <p:tag name="KSO_WM_BEAUTIFY_FLAG" val=""/>
</p:tagLst>
</file>

<file path=ppt/tags/tag196.xml><?xml version="1.0" encoding="utf-8"?>
<p:tagLst xmlns:p="http://schemas.openxmlformats.org/presentationml/2006/main">
  <p:tag name="KSO_WM_BEAUTIFY_FLAG" val=""/>
</p:tagLst>
</file>

<file path=ppt/tags/tag197.xml><?xml version="1.0" encoding="utf-8"?>
<p:tagLst xmlns:p="http://schemas.openxmlformats.org/presentationml/2006/main">
  <p:tag name="KSO_WM_BEAUTIFY_FLAG" val=""/>
</p:tagLst>
</file>

<file path=ppt/tags/tag198.xml><?xml version="1.0" encoding="utf-8"?>
<p:tagLst xmlns:p="http://schemas.openxmlformats.org/presentationml/2006/main">
  <p:tag name="KSO_WM_BEAUTIFY_FLAG" val=""/>
</p:tagLst>
</file>

<file path=ppt/tags/tag19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20.xml><?xml version="1.0" encoding="utf-8"?>
<p:tagLst xmlns:p="http://schemas.openxmlformats.org/presentationml/2006/main">
  <p:tag name="KSO_WM_BEAUTIFY_FLAG" val=""/>
</p:tagLst>
</file>

<file path=ppt/tags/tag200.xml><?xml version="1.0" encoding="utf-8"?>
<p:tagLst xmlns:p="http://schemas.openxmlformats.org/presentationml/2006/main">
  <p:tag name="KSO_WM_BEAUTIFY_FLAG" val=""/>
</p:tagLst>
</file>

<file path=ppt/tags/tag201.xml><?xml version="1.0" encoding="utf-8"?>
<p:tagLst xmlns:p="http://schemas.openxmlformats.org/presentationml/2006/main">
  <p:tag name="KSO_WM_BEAUTIFY_FLAG" val=""/>
</p:tagLst>
</file>

<file path=ppt/tags/tag202.xml><?xml version="1.0" encoding="utf-8"?>
<p:tagLst xmlns:p="http://schemas.openxmlformats.org/presentationml/2006/main">
  <p:tag name="KSO_WM_BEAUTIFY_FLAG" val=""/>
</p:tagLst>
</file>

<file path=ppt/tags/tag203.xml><?xml version="1.0" encoding="utf-8"?>
<p:tagLst xmlns:p="http://schemas.openxmlformats.org/presentationml/2006/main">
  <p:tag name="KSO_WM_BEAUTIFY_FLAG" val=""/>
</p:tagLst>
</file>

<file path=ppt/tags/tag204.xml><?xml version="1.0" encoding="utf-8"?>
<p:tagLst xmlns:p="http://schemas.openxmlformats.org/presentationml/2006/main">
  <p:tag name="KSO_WM_BEAUTIFY_FLAG" val=""/>
</p:tagLst>
</file>

<file path=ppt/tags/tag205.xml><?xml version="1.0" encoding="utf-8"?>
<p:tagLst xmlns:p="http://schemas.openxmlformats.org/presentationml/2006/main">
  <p:tag name="KSO_WM_BEAUTIFY_FLAG" val=""/>
</p:tagLst>
</file>

<file path=ppt/tags/tag206.xml><?xml version="1.0" encoding="utf-8"?>
<p:tagLst xmlns:p="http://schemas.openxmlformats.org/presentationml/2006/main">
  <p:tag name="KSO_WM_BEAUTIFY_FLAG" val=""/>
</p:tagLst>
</file>

<file path=ppt/tags/tag207.xml><?xml version="1.0" encoding="utf-8"?>
<p:tagLst xmlns:p="http://schemas.openxmlformats.org/presentationml/2006/main">
  <p:tag name="KSO_WM_BEAUTIFY_FLAG" val=""/>
</p:tagLst>
</file>

<file path=ppt/tags/tag208.xml><?xml version="1.0" encoding="utf-8"?>
<p:tagLst xmlns:p="http://schemas.openxmlformats.org/presentationml/2006/main">
  <p:tag name="KSO_WM_BEAUTIFY_FLAG" val=""/>
</p:tagLst>
</file>

<file path=ppt/tags/tag209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10.xml><?xml version="1.0" encoding="utf-8"?>
<p:tagLst xmlns:p="http://schemas.openxmlformats.org/presentationml/2006/main">
  <p:tag name="KSO_WM_BEAUTIFY_FLAG" val=""/>
</p:tagLst>
</file>

<file path=ppt/tags/tag211.xml><?xml version="1.0" encoding="utf-8"?>
<p:tagLst xmlns:p="http://schemas.openxmlformats.org/presentationml/2006/main">
  <p:tag name="KSO_WM_BEAUTIFY_FLAG" val=""/>
</p:tagLst>
</file>

<file path=ppt/tags/tag212.xml><?xml version="1.0" encoding="utf-8"?>
<p:tagLst xmlns:p="http://schemas.openxmlformats.org/presentationml/2006/main">
  <p:tag name="KSO_WM_BEAUTIFY_FLAG" val=""/>
</p:tagLst>
</file>

<file path=ppt/tags/tag213.xml><?xml version="1.0" encoding="utf-8"?>
<p:tagLst xmlns:p="http://schemas.openxmlformats.org/presentationml/2006/main">
  <p:tag name="KSO_WM_BEAUTIFY_FLAG" val=""/>
</p:tagLst>
</file>

<file path=ppt/tags/tag214.xml><?xml version="1.0" encoding="utf-8"?>
<p:tagLst xmlns:p="http://schemas.openxmlformats.org/presentationml/2006/main">
  <p:tag name="KSO_WM_BEAUTIFY_FLAG" val=""/>
</p:tagLst>
</file>

<file path=ppt/tags/tag215.xml><?xml version="1.0" encoding="utf-8"?>
<p:tagLst xmlns:p="http://schemas.openxmlformats.org/presentationml/2006/main">
  <p:tag name="KSO_WM_BEAUTIFY_FLAG" val=""/>
</p:tagLst>
</file>

<file path=ppt/tags/tag216.xml><?xml version="1.0" encoding="utf-8"?>
<p:tagLst xmlns:p="http://schemas.openxmlformats.org/presentationml/2006/main">
  <p:tag name="KSO_WM_BEAUTIFY_FLAG" val=""/>
</p:tagLst>
</file>

<file path=ppt/tags/tag217.xml><?xml version="1.0" encoding="utf-8"?>
<p:tagLst xmlns:p="http://schemas.openxmlformats.org/presentationml/2006/main">
  <p:tag name="KSO_WM_BEAUTIFY_FLAG" val=""/>
</p:tagLst>
</file>

<file path=ppt/tags/tag218.xml><?xml version="1.0" encoding="utf-8"?>
<p:tagLst xmlns:p="http://schemas.openxmlformats.org/presentationml/2006/main">
  <p:tag name="KSO_WM_BEAUTIFY_FLAG" val=""/>
</p:tagLst>
</file>

<file path=ppt/tags/tag219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20.xml><?xml version="1.0" encoding="utf-8"?>
<p:tagLst xmlns:p="http://schemas.openxmlformats.org/presentationml/2006/main">
  <p:tag name="KSO_WM_BEAUTIFY_FLAG" val=""/>
</p:tagLst>
</file>

<file path=ppt/tags/tag221.xml><?xml version="1.0" encoding="utf-8"?>
<p:tagLst xmlns:p="http://schemas.openxmlformats.org/presentationml/2006/main">
  <p:tag name="COMMONDATA" val="eyJoZGlkIjoiN2NlMjdiNTAyNTBiZTBiYjRjYjJhZTcwZWY2MTE0NGEifQ=="/>
  <p:tag name="KSO_WPP_MARK_KEY" val="d2d1c3ba-8d6f-49cc-b2ea-9a6172283443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46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47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48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49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5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50.xml><?xml version="1.0" encoding="utf-8"?>
<p:tagLst xmlns:p="http://schemas.openxmlformats.org/presentationml/2006/main">
  <p:tag name="KSO_WM_UNIT_PLACING_PICTURE_USER_VIEWPORT" val="{&quot;height&quot;:4230,&quot;width&quot;:5595}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  <p:tag name="KSO_WM_UNIT_PLACING_PICTURE_USER_VIEWPORT" val="{&quot;height&quot;:4230,&quot;width&quot;:5595}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WPS 演示</Application>
  <PresentationFormat>宽屏</PresentationFormat>
  <Paragraphs>22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数学：动物运动会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voice.</cp:lastModifiedBy>
  <cp:revision>4</cp:revision>
  <dcterms:created xsi:type="dcterms:W3CDTF">2023-02-20T08:11:00Z</dcterms:created>
  <dcterms:modified xsi:type="dcterms:W3CDTF">2023-02-21T01:29:29Z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D045DF0E35434E439B56E26FFEEDD7EE</vt:lpwstr>
  </property>
  <property fmtid="{D5CDD505-2E9C-101B-9397-08002B2CF9AE}" pid="3" name="KSOProductBuildVer">
    <vt:lpwstr>2052-11.1.0.13703</vt:lpwstr>
  </property>
</Properties>
</file>