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1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635" y="79375"/>
            <a:ext cx="12191365" cy="6778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566795" y="786130"/>
            <a:ext cx="580326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锻炼的规则</a:t>
            </a:r>
            <a:endParaRPr lang="zh-CN" altLang="en-US" sz="660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5853430" y="347980"/>
            <a:ext cx="6219825" cy="4187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209550" y="2545080"/>
            <a:ext cx="6169660" cy="41224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79095" y="776605"/>
            <a:ext cx="1055370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制</a:t>
            </a:r>
            <a:endParaRPr lang="zh-CN" altLang="en-US" sz="44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zh-CN" altLang="en-US" sz="44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定</a:t>
            </a:r>
            <a:endParaRPr lang="zh-CN" altLang="en-US" sz="44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zh-CN" altLang="en-US" sz="44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锻</a:t>
            </a:r>
            <a:endParaRPr lang="zh-CN" altLang="en-US" sz="44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zh-CN" altLang="en-US" sz="44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炼</a:t>
            </a:r>
            <a:endParaRPr lang="zh-CN" altLang="en-US" sz="44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zh-CN" altLang="en-US" sz="44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规</a:t>
            </a:r>
            <a:endParaRPr lang="zh-CN" altLang="en-US" sz="44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zh-CN" altLang="en-US" sz="44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则</a:t>
            </a:r>
            <a:endParaRPr lang="zh-CN" altLang="en-US" sz="44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zh-CN" altLang="en-US" sz="44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图</a:t>
            </a:r>
            <a:endParaRPr lang="zh-CN" altLang="en-US" sz="44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图片 4" descr="bffc05d1952decb6909c7d5a243cf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4465" y="193675"/>
            <a:ext cx="4853940" cy="6470015"/>
          </a:xfrm>
          <a:prstGeom prst="rect">
            <a:avLst/>
          </a:prstGeom>
        </p:spPr>
      </p:pic>
      <p:pic>
        <p:nvPicPr>
          <p:cNvPr id="7" name="图片 6" descr="06d8b198ba18b2249de0e57ebc8e39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565" y="233680"/>
            <a:ext cx="4824095" cy="64300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0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beed36889bace2684870888c19ad2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715" y="89535"/>
            <a:ext cx="5158740" cy="66782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NGI2ZGQ5NDI1MjkyY2EzNzAzMGM1MjYyNjM4OTM0ZWQifQ=="/>
  <p:tag name="KSO_WPP_MARK_KEY" val="cc9257cc-cd5c-414c-a28a-5f2ce81f4a7b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演示</Application>
  <PresentationFormat>宽屏</PresentationFormat>
  <Paragraphs>10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陈嘉宁</dc:creator>
  <cp:lastModifiedBy>木登子</cp:lastModifiedBy>
  <cp:revision>4</cp:revision>
  <dcterms:created xsi:type="dcterms:W3CDTF">2023-02-10T08:25:00Z</dcterms:created>
  <dcterms:modified xsi:type="dcterms:W3CDTF">2023-02-13T02:07:47Z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BC3FCB1042BF4540AB8BFC2D68E8BE35</vt:lpwstr>
  </property>
  <property fmtid="{D5CDD505-2E9C-101B-9397-08002B2CF9AE}" pid="3" name="KSOProductBuildVer">
    <vt:lpwstr>2052-11.1.0.13703</vt:lpwstr>
  </property>
</Properties>
</file>