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57" r:id="rId5"/>
    <p:sldId id="258" r:id="rId6"/>
    <p:sldId id="256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2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image" Target="../media/image3.png"/><Relationship Id="rId5" Type="http://schemas.openxmlformats.org/officeDocument/2006/relationships/tags" Target="../tags/tag137.xml"/><Relationship Id="rId4" Type="http://schemas.openxmlformats.org/officeDocument/2006/relationships/image" Target="../media/image2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9" Type="http://schemas.openxmlformats.org/officeDocument/2006/relationships/tags" Target="../tags/tag168.xml"/><Relationship Id="rId28" Type="http://schemas.openxmlformats.org/officeDocument/2006/relationships/tags" Target="../tags/tag167.xml"/><Relationship Id="rId27" Type="http://schemas.openxmlformats.org/officeDocument/2006/relationships/tags" Target="../tags/tag166.xml"/><Relationship Id="rId26" Type="http://schemas.openxmlformats.org/officeDocument/2006/relationships/tags" Target="../tags/tag165.xml"/><Relationship Id="rId25" Type="http://schemas.openxmlformats.org/officeDocument/2006/relationships/tags" Target="../tags/tag164.xml"/><Relationship Id="rId24" Type="http://schemas.openxmlformats.org/officeDocument/2006/relationships/image" Target="../media/image7.png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74.xml"/><Relationship Id="rId7" Type="http://schemas.openxmlformats.org/officeDocument/2006/relationships/image" Target="../media/image8.png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1" Type="http://schemas.openxmlformats.org/officeDocument/2006/relationships/image" Target="../media/image11.png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2" Type="http://schemas.openxmlformats.org/officeDocument/2006/relationships/image" Target="../media/image3.png"/><Relationship Id="rId11" Type="http://schemas.openxmlformats.org/officeDocument/2006/relationships/tags" Target="../tags/tag20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4" Type="http://schemas.openxmlformats.org/officeDocument/2006/relationships/image" Target="../media/image15.png"/><Relationship Id="rId13" Type="http://schemas.openxmlformats.org/officeDocument/2006/relationships/tags" Target="../tags/tag218.xml"/><Relationship Id="rId12" Type="http://schemas.openxmlformats.org/officeDocument/2006/relationships/image" Target="../media/image14.png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1" Type="http://schemas.openxmlformats.org/officeDocument/2006/relationships/image" Target="../media/image17.png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../media/image2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4.pn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3" Type="http://schemas.openxmlformats.org/officeDocument/2006/relationships/tags" Target="../tags/tag69.xml"/><Relationship Id="rId32" Type="http://schemas.openxmlformats.org/officeDocument/2006/relationships/tags" Target="../tags/tag68.xml"/><Relationship Id="rId31" Type="http://schemas.openxmlformats.org/officeDocument/2006/relationships/tags" Target="../tags/tag67.xml"/><Relationship Id="rId30" Type="http://schemas.openxmlformats.org/officeDocument/2006/relationships/tags" Target="../tags/tag66.xml"/><Relationship Id="rId3" Type="http://schemas.openxmlformats.org/officeDocument/2006/relationships/tags" Target="../tags/tag40.xml"/><Relationship Id="rId29" Type="http://schemas.openxmlformats.org/officeDocument/2006/relationships/tags" Target="../tags/tag65.xml"/><Relationship Id="rId28" Type="http://schemas.openxmlformats.org/officeDocument/2006/relationships/tags" Target="../tags/tag64.xml"/><Relationship Id="rId27" Type="http://schemas.openxmlformats.org/officeDocument/2006/relationships/tags" Target="../tags/tag63.xml"/><Relationship Id="rId26" Type="http://schemas.openxmlformats.org/officeDocument/2006/relationships/tags" Target="../tags/tag62.xml"/><Relationship Id="rId25" Type="http://schemas.openxmlformats.org/officeDocument/2006/relationships/tags" Target="../tags/tag61.xml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tags" Target="../tags/tag39.xml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tags" Target="../tags/tag72.xml"/><Relationship Id="rId4" Type="http://schemas.openxmlformats.org/officeDocument/2006/relationships/image" Target="../media/image2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3.png"/><Relationship Id="rId5" Type="http://schemas.openxmlformats.org/officeDocument/2006/relationships/tags" Target="../tags/tag81.xml"/><Relationship Id="rId4" Type="http://schemas.openxmlformats.org/officeDocument/2006/relationships/image" Target="../media/image2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95.xml"/><Relationship Id="rId7" Type="http://schemas.openxmlformats.org/officeDocument/2006/relationships/image" Target="../media/image5.png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8" Type="http://schemas.openxmlformats.org/officeDocument/2006/relationships/tags" Target="../tags/tag114.xml"/><Relationship Id="rId27" Type="http://schemas.openxmlformats.org/officeDocument/2006/relationships/tags" Target="../tags/tag113.xml"/><Relationship Id="rId26" Type="http://schemas.openxmlformats.org/officeDocument/2006/relationships/tags" Target="../tags/tag112.xml"/><Relationship Id="rId25" Type="http://schemas.openxmlformats.org/officeDocument/2006/relationships/tags" Target="../tags/tag111.xml"/><Relationship Id="rId24" Type="http://schemas.openxmlformats.org/officeDocument/2006/relationships/tags" Target="../tags/tag110.xml"/><Relationship Id="rId23" Type="http://schemas.openxmlformats.org/officeDocument/2006/relationships/tags" Target="../tags/tag109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tags" Target="../tags/tag90.xml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image" Target="../media/image3.png"/><Relationship Id="rId5" Type="http://schemas.openxmlformats.org/officeDocument/2006/relationships/tags" Target="../tags/tag120.xml"/><Relationship Id="rId4" Type="http://schemas.openxmlformats.org/officeDocument/2006/relationships/image" Target="../media/image2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3.png"/><Relationship Id="rId5" Type="http://schemas.openxmlformats.org/officeDocument/2006/relationships/tags" Target="../tags/tag129.xm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1944688" y="848995"/>
            <a:ext cx="8302625" cy="3526155"/>
            <a:chOff x="3066" y="1500"/>
            <a:chExt cx="12429" cy="6080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3066" y="1500"/>
              <a:ext cx="12217" cy="5840"/>
            </a:xfrm>
            <a:prstGeom prst="rect">
              <a:avLst/>
            </a:prstGeom>
            <a:solidFill>
              <a:schemeClr val="accent6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278" y="1740"/>
              <a:ext cx="12217" cy="584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0"/>
            </p:custDataLst>
          </p:nvPr>
        </p:nvGrpSpPr>
        <p:grpSpPr>
          <a:xfrm>
            <a:off x="3874135" y="535940"/>
            <a:ext cx="634365" cy="568960"/>
            <a:chOff x="4052094" y="7246145"/>
            <a:chExt cx="1625600" cy="1458911"/>
          </a:xfrm>
        </p:grpSpPr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13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4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5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任意多边形: 形状 19"/>
            <p:cNvSpPr/>
            <p:nvPr>
              <p:custDataLst>
                <p:tags r:id="rId16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7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8"/>
            </p:custDataLst>
          </p:nvPr>
        </p:nvGrpSpPr>
        <p:grpSpPr>
          <a:xfrm>
            <a:off x="7619365" y="535940"/>
            <a:ext cx="634365" cy="568960"/>
            <a:chOff x="4052094" y="7246145"/>
            <a:chExt cx="1625600" cy="1458911"/>
          </a:xfrm>
        </p:grpSpPr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0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21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2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23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任意多边形: 形状 27"/>
            <p:cNvSpPr/>
            <p:nvPr>
              <p:custDataLst>
                <p:tags r:id="rId24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25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cxnSp>
        <p:nvCxnSpPr>
          <p:cNvPr id="30" name="直接连接符 29"/>
          <p:cNvCxnSpPr/>
          <p:nvPr>
            <p:custDataLst>
              <p:tags r:id="rId26"/>
            </p:custDataLst>
          </p:nvPr>
        </p:nvCxnSpPr>
        <p:spPr>
          <a:xfrm flipV="1">
            <a:off x="4186555" y="0"/>
            <a:ext cx="0" cy="5359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27"/>
            </p:custDataLst>
          </p:nvPr>
        </p:nvCxnSpPr>
        <p:spPr>
          <a:xfrm flipV="1">
            <a:off x="7936230" y="0"/>
            <a:ext cx="0" cy="5359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28"/>
            </p:custDataLst>
          </p:nvPr>
        </p:nvCxnSpPr>
        <p:spPr>
          <a:xfrm>
            <a:off x="4587875" y="2915704"/>
            <a:ext cx="323278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9"/>
            </p:custDataLst>
          </p:nvPr>
        </p:nvSpPr>
        <p:spPr>
          <a:xfrm>
            <a:off x="2161044" y="1708400"/>
            <a:ext cx="7869910" cy="110139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accent1"/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0"/>
            </p:custDataLst>
          </p:nvPr>
        </p:nvSpPr>
        <p:spPr>
          <a:xfrm>
            <a:off x="2161044" y="3001549"/>
            <a:ext cx="7869911" cy="490008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2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3" name="文本占位符 4"/>
          <p:cNvSpPr>
            <a:spLocks noGrp="1"/>
          </p:cNvSpPr>
          <p:nvPr>
            <p:ph type="body" sz="quarter" idx="14" hasCustomPrompt="1"/>
            <p:custDataLst>
              <p:tags r:id="rId31"/>
            </p:custDataLst>
          </p:nvPr>
        </p:nvSpPr>
        <p:spPr>
          <a:xfrm>
            <a:off x="6299518" y="3617784"/>
            <a:ext cx="1617662" cy="455427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5" hasCustomPrompt="1"/>
            <p:custDataLst>
              <p:tags r:id="rId32"/>
            </p:custDataLst>
          </p:nvPr>
        </p:nvSpPr>
        <p:spPr>
          <a:xfrm>
            <a:off x="4262438" y="3615656"/>
            <a:ext cx="1617662" cy="455612"/>
          </a:xfrm>
        </p:spPr>
        <p:txBody>
          <a:bodyPr lIns="100800" tIns="0" rIns="82800" bIns="0" anchor="ctr"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527050" y="652780"/>
            <a:ext cx="10953750" cy="5618480"/>
          </a:xfrm>
          <a:prstGeom prst="rect">
            <a:avLst/>
          </a:prstGeom>
          <a:solidFill>
            <a:schemeClr val="accent6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711200" y="906780"/>
            <a:ext cx="10953750" cy="557022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2078990" y="-12065"/>
            <a:ext cx="1041400" cy="1237615"/>
            <a:chOff x="2471687" y="0"/>
            <a:chExt cx="918749" cy="1091504"/>
          </a:xfrm>
        </p:grpSpPr>
        <p:grpSp>
          <p:nvGrpSpPr>
            <p:cNvPr id="9" name="组合 8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11" name="矩形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任意多边形: 形状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>
            <p:custDataLst>
              <p:tags r:id="rId13"/>
            </p:custDataLst>
          </p:nvPr>
        </p:nvGrpSpPr>
        <p:grpSpPr>
          <a:xfrm>
            <a:off x="9122410" y="-12065"/>
            <a:ext cx="1041400" cy="1237615"/>
            <a:chOff x="2471687" y="0"/>
            <a:chExt cx="918749" cy="1091504"/>
          </a:xfrm>
        </p:grpSpPr>
        <p:grpSp>
          <p:nvGrpSpPr>
            <p:cNvPr id="19" name="组合 18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21" name="矩形 20"/>
              <p:cNvSpPr/>
              <p:nvPr>
                <p:custDataLst>
                  <p:tags r:id="rId14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23" name="直接连接符 22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任意多边形: 形状 25"/>
              <p:cNvSpPr/>
              <p:nvPr>
                <p:custDataLst>
                  <p:tags r:id="rId19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20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20" name="直接连接符 19"/>
            <p:cNvCxnSpPr/>
            <p:nvPr>
              <p:custDataLst>
                <p:tags r:id="rId21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接连接符 27"/>
          <p:cNvCxnSpPr/>
          <p:nvPr>
            <p:custDataLst>
              <p:tags r:id="rId22"/>
            </p:custDataLst>
          </p:nvPr>
        </p:nvCxnSpPr>
        <p:spPr>
          <a:xfrm>
            <a:off x="4587875" y="3858260"/>
            <a:ext cx="323278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11235" y="471306"/>
            <a:ext cx="10953512" cy="5982475"/>
          </a:xfrm>
          <a:prstGeom prst="rect">
            <a:avLst/>
          </a:prstGeom>
          <a:ln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8"/>
            </p:custDataLst>
          </p:nvPr>
        </p:nvSpPr>
        <p:spPr>
          <a:xfrm>
            <a:off x="2101253" y="2032001"/>
            <a:ext cx="8206028" cy="169926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3" hasCustomPrompt="1"/>
            <p:custDataLst>
              <p:tags r:id="rId29"/>
            </p:custDataLst>
          </p:nvPr>
        </p:nvSpPr>
        <p:spPr>
          <a:xfrm>
            <a:off x="3466335" y="4029412"/>
            <a:ext cx="5443311" cy="82706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0839450" y="5789295"/>
            <a:ext cx="1235710" cy="1068705"/>
          </a:xfrm>
          <a:prstGeom prst="rect">
            <a:avLst/>
          </a:prstGeom>
        </p:spPr>
      </p:pic>
      <p:pic>
        <p:nvPicPr>
          <p:cNvPr id="7" name="图片 6" descr="图层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8415" y="5976620"/>
            <a:ext cx="2155825" cy="881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3810" y="64135"/>
            <a:ext cx="1153160" cy="1184910"/>
          </a:xfrm>
          <a:prstGeom prst="rect">
            <a:avLst/>
          </a:prstGeom>
        </p:spPr>
      </p:pic>
      <p:pic>
        <p:nvPicPr>
          <p:cNvPr id="10" name="内容占位符 18" descr="图层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121265" y="4966970"/>
            <a:ext cx="2070735" cy="1891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" name="图片 9" descr="图层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552430" y="6189345"/>
            <a:ext cx="1655445" cy="676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1" name="图片 10" descr="图层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45" y="6304280"/>
            <a:ext cx="1353820" cy="553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0" name="图片 9" descr="图层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10800000">
            <a:off x="10440670" y="-7620"/>
            <a:ext cx="1751330" cy="716280"/>
          </a:xfrm>
          <a:prstGeom prst="rect">
            <a:avLst/>
          </a:prstGeom>
        </p:spPr>
      </p:pic>
      <p:pic>
        <p:nvPicPr>
          <p:cNvPr id="11" name="图片 10" descr="图层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10800000">
            <a:off x="0" y="-7620"/>
            <a:ext cx="1053465" cy="962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2" name="图片 11" descr="图层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45" y="5993130"/>
            <a:ext cx="2114550" cy="864870"/>
          </a:xfrm>
          <a:prstGeom prst="rect">
            <a:avLst/>
          </a:prstGeom>
        </p:spPr>
      </p:pic>
      <p:pic>
        <p:nvPicPr>
          <p:cNvPr id="14" name="图片 13" descr="图层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727055" y="5516880"/>
            <a:ext cx="1467485" cy="1341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 descr="图层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014585" y="4865370"/>
            <a:ext cx="2179955" cy="1992630"/>
          </a:xfrm>
          <a:prstGeom prst="rect">
            <a:avLst/>
          </a:prstGeom>
        </p:spPr>
      </p:pic>
      <p:pic>
        <p:nvPicPr>
          <p:cNvPr id="9" name="图片 8" descr="图层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10800000">
            <a:off x="0" y="-7620"/>
            <a:ext cx="1941830" cy="1774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PA-矩形 60"/>
          <p:cNvSpPr/>
          <p:nvPr>
            <p:custDataLst>
              <p:tags r:id="rId5"/>
            </p:custDataLst>
          </p:nvPr>
        </p:nvSpPr>
        <p:spPr>
          <a:xfrm>
            <a:off x="1155700" y="845820"/>
            <a:ext cx="9736455" cy="5067935"/>
          </a:xfrm>
          <a:prstGeom prst="rect">
            <a:avLst/>
          </a:prstGeom>
          <a:solidFill>
            <a:schemeClr val="accent6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PA-矩形 16"/>
          <p:cNvSpPr/>
          <p:nvPr>
            <p:custDataLst>
              <p:tags r:id="rId6"/>
            </p:custDataLst>
          </p:nvPr>
        </p:nvSpPr>
        <p:spPr>
          <a:xfrm>
            <a:off x="1318895" y="1028065"/>
            <a:ext cx="9736455" cy="506793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PA-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" y="-12381"/>
            <a:ext cx="12192001" cy="6899591"/>
          </a:xfrm>
          <a:prstGeom prst="rect">
            <a:avLst/>
          </a:prstGeom>
        </p:spPr>
      </p:pic>
      <p:grpSp>
        <p:nvGrpSpPr>
          <p:cNvPr id="10" name="PA-组合 9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154045" y="1960880"/>
            <a:ext cx="541655" cy="473075"/>
            <a:chOff x="1168400" y="1347856"/>
            <a:chExt cx="723913" cy="631688"/>
          </a:xfrm>
          <a:solidFill>
            <a:schemeClr val="bg1">
              <a:lumMod val="85000"/>
            </a:schemeClr>
          </a:solidFill>
        </p:grpSpPr>
        <p:sp>
          <p:nvSpPr>
            <p:cNvPr id="11" name="PA-任意多边形: 形状 8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PA-任意多边形: 形状 9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PA-组合 19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 rot="10800000">
            <a:off x="8682355" y="1960880"/>
            <a:ext cx="541655" cy="473075"/>
            <a:chOff x="1168400" y="1347856"/>
            <a:chExt cx="723913" cy="631688"/>
          </a:xfrm>
          <a:solidFill>
            <a:schemeClr val="bg1">
              <a:lumMod val="85000"/>
            </a:schemeClr>
          </a:solidFill>
        </p:grpSpPr>
        <p:sp>
          <p:nvSpPr>
            <p:cNvPr id="14" name="PA-任意多边形: 形状 8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PA-任意多边形: 形状 9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PA-组合 24"/>
          <p:cNvGrpSpPr/>
          <p:nvPr>
            <p:custDataLst>
              <p:tags r:id="rId15"/>
            </p:custDataLst>
          </p:nvPr>
        </p:nvGrpSpPr>
        <p:grpSpPr>
          <a:xfrm>
            <a:off x="2525395" y="-12065"/>
            <a:ext cx="925830" cy="1099820"/>
            <a:chOff x="2471687" y="0"/>
            <a:chExt cx="918749" cy="1091504"/>
          </a:xfrm>
        </p:grpSpPr>
        <p:grpSp>
          <p:nvGrpSpPr>
            <p:cNvPr id="17" name="组合 16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19" name="PA-矩形 26"/>
              <p:cNvSpPr/>
              <p:nvPr>
                <p:custDataLst>
                  <p:tags r:id="rId16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0" name="PA-矩形 27"/>
              <p:cNvSpPr/>
              <p:nvPr>
                <p:custDataLst>
                  <p:tags r:id="rId17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21" name="PA-直接连接符 28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A-直接连接符 29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A-直接连接符 30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PA-任意多边形: 形状 17"/>
              <p:cNvSpPr/>
              <p:nvPr>
                <p:custDataLst>
                  <p:tags r:id="rId21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PA-任意多边形: 形状 20"/>
              <p:cNvSpPr/>
              <p:nvPr>
                <p:custDataLst>
                  <p:tags r:id="rId22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18" name="PA-直接连接符 34"/>
            <p:cNvCxnSpPr/>
            <p:nvPr>
              <p:custDataLst>
                <p:tags r:id="rId23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PA-组合 35"/>
          <p:cNvGrpSpPr/>
          <p:nvPr>
            <p:custDataLst>
              <p:tags r:id="rId24"/>
            </p:custDataLst>
          </p:nvPr>
        </p:nvGrpSpPr>
        <p:grpSpPr>
          <a:xfrm>
            <a:off x="8785860" y="-12065"/>
            <a:ext cx="925830" cy="1099820"/>
            <a:chOff x="2471687" y="0"/>
            <a:chExt cx="918749" cy="1091504"/>
          </a:xfrm>
        </p:grpSpPr>
        <p:grpSp>
          <p:nvGrpSpPr>
            <p:cNvPr id="27" name="组合 26"/>
            <p:cNvGrpSpPr/>
            <p:nvPr/>
          </p:nvGrpSpPr>
          <p:grpSpPr>
            <a:xfrm>
              <a:off x="2471687" y="251208"/>
              <a:ext cx="918749" cy="840296"/>
              <a:chOff x="4052089" y="7246140"/>
              <a:chExt cx="1625600" cy="1458925"/>
            </a:xfrm>
          </p:grpSpPr>
          <p:sp>
            <p:nvSpPr>
              <p:cNvPr id="29" name="PA-矩形 37"/>
              <p:cNvSpPr/>
              <p:nvPr>
                <p:custDataLst>
                  <p:tags r:id="rId25"/>
                </p:custDataLst>
              </p:nvPr>
            </p:nvSpPr>
            <p:spPr>
              <a:xfrm>
                <a:off x="4052089" y="7828764"/>
                <a:ext cx="1625598" cy="876301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0" name="PA-矩形 38"/>
              <p:cNvSpPr/>
              <p:nvPr>
                <p:custDataLst>
                  <p:tags r:id="rId26"/>
                </p:custDataLst>
              </p:nvPr>
            </p:nvSpPr>
            <p:spPr>
              <a:xfrm>
                <a:off x="4052091" y="7828766"/>
                <a:ext cx="1625598" cy="386557"/>
              </a:xfrm>
              <a:prstGeom prst="rect">
                <a:avLst/>
              </a:prstGeom>
              <a:solidFill>
                <a:schemeClr val="accent2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31" name="PA-直接连接符 39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4395786" y="7828764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A-直接连接符 50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5155404" y="7828759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A-直接连接符 51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5286374" y="7828756"/>
                <a:ext cx="0" cy="386557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A-任意多边形: 形状 48"/>
              <p:cNvSpPr/>
              <p:nvPr>
                <p:custDataLst>
                  <p:tags r:id="rId30"/>
                </p:custDataLst>
              </p:nvPr>
            </p:nvSpPr>
            <p:spPr>
              <a:xfrm>
                <a:off x="4395795" y="7246140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5" name="PA-任意多边形: 形状 49"/>
              <p:cNvSpPr/>
              <p:nvPr>
                <p:custDataLst>
                  <p:tags r:id="rId31"/>
                </p:custDataLst>
              </p:nvPr>
            </p:nvSpPr>
            <p:spPr>
              <a:xfrm>
                <a:off x="4526764" y="7246145"/>
                <a:ext cx="759612" cy="582611"/>
              </a:xfrm>
              <a:custGeom>
                <a:avLst/>
                <a:gdLst>
                  <a:gd name="connsiteX0" fmla="*/ 379806 w 759612"/>
                  <a:gd name="connsiteY0" fmla="*/ 0 h 582611"/>
                  <a:gd name="connsiteX1" fmla="*/ 759612 w 759612"/>
                  <a:gd name="connsiteY1" fmla="*/ 575072 h 582611"/>
                  <a:gd name="connsiteX2" fmla="*/ 759110 w 759612"/>
                  <a:gd name="connsiteY2" fmla="*/ 582611 h 582611"/>
                  <a:gd name="connsiteX3" fmla="*/ 502 w 759612"/>
                  <a:gd name="connsiteY3" fmla="*/ 582611 h 582611"/>
                  <a:gd name="connsiteX4" fmla="*/ 0 w 759612"/>
                  <a:gd name="connsiteY4" fmla="*/ 575072 h 582611"/>
                  <a:gd name="connsiteX5" fmla="*/ 379806 w 759612"/>
                  <a:gd name="connsiteY5" fmla="*/ 0 h 58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12" h="582611">
                    <a:moveTo>
                      <a:pt x="379806" y="0"/>
                    </a:moveTo>
                    <a:cubicBezTo>
                      <a:pt x="589567" y="0"/>
                      <a:pt x="759612" y="257469"/>
                      <a:pt x="759612" y="575072"/>
                    </a:cubicBezTo>
                    <a:lnTo>
                      <a:pt x="759110" y="582611"/>
                    </a:lnTo>
                    <a:lnTo>
                      <a:pt x="502" y="582611"/>
                    </a:lnTo>
                    <a:lnTo>
                      <a:pt x="0" y="575072"/>
                    </a:lnTo>
                    <a:cubicBezTo>
                      <a:pt x="0" y="257469"/>
                      <a:pt x="170045" y="0"/>
                      <a:pt x="379806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cxnSp>
          <p:nvCxnSpPr>
            <p:cNvPr id="28" name="PA-直接连接符 54"/>
            <p:cNvCxnSpPr/>
            <p:nvPr>
              <p:custDataLst>
                <p:tags r:id="rId32"/>
              </p:custDataLst>
            </p:nvPr>
          </p:nvCxnSpPr>
          <p:spPr>
            <a:xfrm flipV="1">
              <a:off x="2926041" y="0"/>
              <a:ext cx="0" cy="25120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3"/>
            </p:custDataLst>
          </p:nvPr>
        </p:nvSpPr>
        <p:spPr>
          <a:xfrm>
            <a:off x="2669124" y="3518552"/>
            <a:ext cx="6853750" cy="1217647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1" name="图片 10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2" name="图片 11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49" y="-41030"/>
            <a:ext cx="12192098" cy="6899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9718675" y="4854575"/>
            <a:ext cx="2138680" cy="21971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2015490" y="913765"/>
            <a:ext cx="8161020" cy="84963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3874135" y="535940"/>
            <a:ext cx="634365" cy="568960"/>
            <a:chOff x="4052094" y="7246145"/>
            <a:chExt cx="1625600" cy="1458911"/>
          </a:xfrm>
        </p:grpSpPr>
        <p:sp>
          <p:nvSpPr>
            <p:cNvPr id="10" name="矩形 9"/>
            <p:cNvSpPr/>
            <p:nvPr>
              <p:custDataLst>
                <p:tags r:id="rId12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3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14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5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6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任意多边形: 形状 20"/>
            <p:cNvSpPr/>
            <p:nvPr>
              <p:custDataLst>
                <p:tags r:id="rId18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9"/>
            </p:custDataLst>
          </p:nvPr>
        </p:nvGrpSpPr>
        <p:grpSpPr>
          <a:xfrm>
            <a:off x="7619365" y="535940"/>
            <a:ext cx="634365" cy="568960"/>
            <a:chOff x="4052094" y="7246145"/>
            <a:chExt cx="1625600" cy="1458911"/>
          </a:xfrm>
        </p:grpSpPr>
        <p:sp>
          <p:nvSpPr>
            <p:cNvPr id="18" name="矩形 17"/>
            <p:cNvSpPr/>
            <p:nvPr>
              <p:custDataLst>
                <p:tags r:id="rId20"/>
              </p:custDataLst>
            </p:nvPr>
          </p:nvSpPr>
          <p:spPr>
            <a:xfrm>
              <a:off x="4052094" y="7828756"/>
              <a:ext cx="1625600" cy="876300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21"/>
              </p:custDataLst>
            </p:nvPr>
          </p:nvSpPr>
          <p:spPr>
            <a:xfrm>
              <a:off x="4052094" y="7828756"/>
              <a:ext cx="1625600" cy="386556"/>
            </a:xfrm>
            <a:prstGeom prst="rect">
              <a:avLst/>
            </a:prstGeom>
            <a:solidFill>
              <a:schemeClr val="accent2"/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22"/>
              </p:custDataLst>
            </p:nvPr>
          </p:nvCxnSpPr>
          <p:spPr>
            <a:xfrm>
              <a:off x="4395788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23"/>
              </p:custDataLst>
            </p:nvPr>
          </p:nvCxnSpPr>
          <p:spPr>
            <a:xfrm>
              <a:off x="5155407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24"/>
              </p:custDataLst>
            </p:nvPr>
          </p:nvCxnSpPr>
          <p:spPr>
            <a:xfrm>
              <a:off x="5286376" y="7828756"/>
              <a:ext cx="0" cy="386556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: 形状 29"/>
            <p:cNvSpPr/>
            <p:nvPr>
              <p:custDataLst>
                <p:tags r:id="rId25"/>
              </p:custDataLst>
            </p:nvPr>
          </p:nvSpPr>
          <p:spPr>
            <a:xfrm>
              <a:off x="4395795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任意多边形: 形状 30"/>
            <p:cNvSpPr/>
            <p:nvPr>
              <p:custDataLst>
                <p:tags r:id="rId26"/>
              </p:custDataLst>
            </p:nvPr>
          </p:nvSpPr>
          <p:spPr>
            <a:xfrm>
              <a:off x="4526764" y="7246145"/>
              <a:ext cx="759612" cy="582611"/>
            </a:xfrm>
            <a:custGeom>
              <a:avLst/>
              <a:gdLst>
                <a:gd name="connsiteX0" fmla="*/ 379806 w 759612"/>
                <a:gd name="connsiteY0" fmla="*/ 0 h 582611"/>
                <a:gd name="connsiteX1" fmla="*/ 759612 w 759612"/>
                <a:gd name="connsiteY1" fmla="*/ 575072 h 582611"/>
                <a:gd name="connsiteX2" fmla="*/ 759110 w 759612"/>
                <a:gd name="connsiteY2" fmla="*/ 582611 h 582611"/>
                <a:gd name="connsiteX3" fmla="*/ 502 w 759612"/>
                <a:gd name="connsiteY3" fmla="*/ 582611 h 582611"/>
                <a:gd name="connsiteX4" fmla="*/ 0 w 759612"/>
                <a:gd name="connsiteY4" fmla="*/ 575072 h 582611"/>
                <a:gd name="connsiteX5" fmla="*/ 379806 w 759612"/>
                <a:gd name="connsiteY5" fmla="*/ 0 h 58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12" h="582611">
                  <a:moveTo>
                    <a:pt x="379806" y="0"/>
                  </a:moveTo>
                  <a:cubicBezTo>
                    <a:pt x="589567" y="0"/>
                    <a:pt x="759612" y="257469"/>
                    <a:pt x="759612" y="575072"/>
                  </a:cubicBezTo>
                  <a:lnTo>
                    <a:pt x="759110" y="582611"/>
                  </a:lnTo>
                  <a:lnTo>
                    <a:pt x="502" y="582611"/>
                  </a:lnTo>
                  <a:lnTo>
                    <a:pt x="0" y="575072"/>
                  </a:lnTo>
                  <a:cubicBezTo>
                    <a:pt x="0" y="257469"/>
                    <a:pt x="170045" y="0"/>
                    <a:pt x="379806" y="0"/>
                  </a:cubicBezTo>
                  <a:close/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cxnSp>
        <p:nvCxnSpPr>
          <p:cNvPr id="25" name="直接连接符 24"/>
          <p:cNvCxnSpPr/>
          <p:nvPr>
            <p:custDataLst>
              <p:tags r:id="rId27"/>
            </p:custDataLst>
          </p:nvPr>
        </p:nvCxnSpPr>
        <p:spPr>
          <a:xfrm flipV="1">
            <a:off x="4186555" y="0"/>
            <a:ext cx="0" cy="5359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8"/>
            </p:custDataLst>
          </p:nvPr>
        </p:nvCxnSpPr>
        <p:spPr>
          <a:xfrm flipV="1">
            <a:off x="7936230" y="0"/>
            <a:ext cx="0" cy="5359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-7620"/>
            <a:ext cx="12192000" cy="962660"/>
            <a:chOff x="0" y="-7620"/>
            <a:chExt cx="12192000" cy="962660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0440670" y="-7620"/>
              <a:ext cx="1751330" cy="716280"/>
            </a:xfrm>
            <a:prstGeom prst="rect">
              <a:avLst/>
            </a:prstGeom>
          </p:spPr>
        </p:pic>
        <p:pic>
          <p:nvPicPr>
            <p:cNvPr id="11" name="图片 10" descr="图层 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0" y="-7620"/>
              <a:ext cx="1053465" cy="962660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32.xml"/><Relationship Id="rId23" Type="http://schemas.openxmlformats.org/officeDocument/2006/relationships/tags" Target="../tags/tag231.xml"/><Relationship Id="rId22" Type="http://schemas.openxmlformats.org/officeDocument/2006/relationships/tags" Target="../tags/tag230.xml"/><Relationship Id="rId21" Type="http://schemas.openxmlformats.org/officeDocument/2006/relationships/tags" Target="../tags/tag229.xml"/><Relationship Id="rId20" Type="http://schemas.openxmlformats.org/officeDocument/2006/relationships/tags" Target="../tags/tag22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2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4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5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6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7.xml"/><Relationship Id="rId4" Type="http://schemas.openxmlformats.org/officeDocument/2006/relationships/image" Target="../media/image2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3507105" y="1976120"/>
            <a:ext cx="5558790" cy="1515745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4400">
                <a:latin typeface="华文琥珀" panose="02010800040101010101" charset="-122"/>
                <a:ea typeface="华文琥珀" panose="02010800040101010101" charset="-122"/>
              </a:rPr>
              <a:t>中班语言：挤呀挤</a:t>
            </a:r>
            <a:endParaRPr lang="zh-CN" altLang="en-US" sz="4400"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295" y="135255"/>
            <a:ext cx="6314440" cy="5490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41515" y="1189990"/>
            <a:ext cx="3980180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公园里面真好玩儿。看看树，有松树、柳树、芭蕉树。看看花儿，有桃花儿、杏花儿、樱花儿。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红袋鼠、小公鸡火帽子和跳跳蛙三个小伙伴在湖边玩。潮中的小岛怎么这么热闹?为什么那么多人都往那儿跑?小兔子地过去了，小羊、小松鼠跑过去了，卖冷饮的猪大婶也推着车跑过去了。看热闹，看热闹，大家都去看热闹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“赶快去，赶快去，我们赶快去!”火帽子和跪跳蛙一齐叫。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红袋鼠说:“到人群拥挤的地方有危险。”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305" y="725805"/>
            <a:ext cx="5720715" cy="54063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05700" y="1313180"/>
            <a:ext cx="341058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可性急的火帽子翅膀一扇一扇地飞过去了,跳跳蛙一跳一跪地蹦过去了。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挤啊挤，大家一起挤上了通往小岛的小竹桥。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小竹桥上人太多，左边的人往右挤，右边的人往左挤。火帽子挤在桥上，想飞飞不起来;跳跳蛙挤在桥上，想跳跳不起来。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小竹桥被挤得“吱吱”叫,眼看就要塌了。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315" y="921385"/>
            <a:ext cx="5350510" cy="5174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15505" y="1611630"/>
            <a:ext cx="32429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“轰隆”一声，小竹桥塌了,桥上的人都掉进了水里。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红袋鼠划着船来救他们了。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火帽子的尾巴被挤歪了，跳跳蛙的肚子被挤扁了，他们的样子好惨好惨。可是两个人还不甘心，固执说:“我们非要去看一看，那里到底怎么了。”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615" y="573405"/>
            <a:ext cx="6711950" cy="54984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25640" y="1099185"/>
            <a:ext cx="32994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红袋鼠把小船划到小岛边上，火帽子和跳跳蛙一瘸一拐地上了岸。他们挤进人群，从缝隙中往里一看，只见一只小老鼠正在抠脚丫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小老鼠看看脚丫，看看大伙儿，不明白怎么回事，自言自语道:“奇怪,真奇怪!臭脚丫</a:t>
            </a:r>
            <a:r>
              <a:rPr lang="zh-CN" altLang="en-US"/>
              <a:t>有什么好看的?”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是啊!脏兮兮的臭脚丫有什么可看的呢?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火帽子和跳跳蛙都不好意思地红了脸。</a:t>
            </a:r>
            <a:endParaRPr lang="zh-CN" altLang="en-US"/>
          </a:p>
        </p:txBody>
      </p:sp>
      <p:pic>
        <p:nvPicPr>
          <p:cNvPr id="5" name="挤呀挤（从46秒开始放）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2570" y="5459095"/>
            <a:ext cx="495300" cy="495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82305" y="5432425"/>
            <a:ext cx="2042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完整倾听故事（从</a:t>
            </a:r>
            <a:r>
              <a:rPr lang="en-US" altLang="zh-CN" sz="1400" b="1"/>
              <a:t>46</a:t>
            </a:r>
            <a:r>
              <a:rPr lang="zh-CN" altLang="en-US" sz="1400" b="1"/>
              <a:t>秒开始放）</a:t>
            </a:r>
            <a:endParaRPr lang="zh-CN" altLang="en-US" sz="1400" b="1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7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6*i*9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6*i*10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6*i*11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6*i*12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6*i*13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6*i*14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6*i*15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6*i*16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6*i*17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6*i*18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6*i*19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1*i*14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1*i*15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1*i*16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1*i*17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1*i*18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1*i*19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1*i*20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11*i*24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1"/>
  <p:tag name="KSO_WM_UNIT_ID" val="_11*i*21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12*i*22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13*i*22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8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8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*i*17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TEMPLATE_THUMBS_INDEX" val="1、4、5、8、11、12、14、16、17、18、19、20、21、22、23、24、25、26、27、28、3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888"/>
</p:tagLst>
</file>

<file path=ppt/tags/tag233.xml><?xml version="1.0" encoding="utf-8"?>
<p:tagLst xmlns:p="http://schemas.openxmlformats.org/presentationml/2006/main">
  <p:tag name="KSO_WM_TEMPLATE_THUMBS_INDEX" val="1、4、5、8、11、12、14、16、17、18、19、20、21、22、23、24、25、26、27、28、30"/>
  <p:tag name="KSO_WM_SLIDE_ID" val="custom20203888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888"/>
  <p:tag name="KSO_WM_SLIDE_LAYOUT" val="a_b"/>
  <p:tag name="KSO_WM_SLIDE_LAYOUT_CNT" val="1_3"/>
  <p:tag name="KSO_WM_SLIDE_MODEL_TYPE" val="cover"/>
</p:tagLst>
</file>

<file path=ppt/tags/tag234.xml><?xml version="1.0" encoding="utf-8"?>
<p:tagLst xmlns:p="http://schemas.openxmlformats.org/presentationml/2006/main">
  <p:tag name="KSO_WM_TEMPLATE_CATEGORY" val="custom"/>
  <p:tag name="KSO_WM_TEMPLATE_INDEX" val="20203888"/>
</p:tagLst>
</file>

<file path=ppt/tags/tag235.xml><?xml version="1.0" encoding="utf-8"?>
<p:tagLst xmlns:p="http://schemas.openxmlformats.org/presentationml/2006/main">
  <p:tag name="KSO_WM_TEMPLATE_CATEGORY" val="custom"/>
  <p:tag name="KSO_WM_TEMPLATE_INDEX" val="20203888"/>
</p:tagLst>
</file>

<file path=ppt/tags/tag236.xml><?xml version="1.0" encoding="utf-8"?>
<p:tagLst xmlns:p="http://schemas.openxmlformats.org/presentationml/2006/main">
  <p:tag name="KSO_WM_TEMPLATE_CATEGORY" val="custom"/>
  <p:tag name="KSO_WM_TEMPLATE_INDEX" val="20203888"/>
</p:tagLst>
</file>

<file path=ppt/tags/tag237.xml><?xml version="1.0" encoding="utf-8"?>
<p:tagLst xmlns:p="http://schemas.openxmlformats.org/presentationml/2006/main">
  <p:tag name="KSO_WM_TEMPLATE_CATEGORY" val="custom"/>
  <p:tag name="KSO_WM_TEMPLATE_INDEX" val="2020388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*i*18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*i*19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1*i*24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3*i*22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COLOR_SCHEME_SHAPE_ID" val="8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COLOR_SCHEME_SHAPE_ID" val="9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COLOR_SCHEME_SHAPE_ID" val="10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COLOR_SCHEME_SHAPE_ID" val="8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COLOR_SCHEME_SHAPE_ID" val="9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COLOR_SCHEME_SHAPE_ID" val="10"/>
  <p:tag name="KSO_WM_UNIT_COLOR_SCHEME_PARENT_PAGE" val="0_1"/>
  <p:tag name="KSO_WM_UNIT_DECOLORIZATION" val="1"/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3*i*9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3*i*10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3*i*11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3*i*12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3*i*1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3*i*14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3*i*15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3*i*16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3*i*17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3*i*18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PA" val="v5.2.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3*i*19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*i*20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6*i*2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6*i*4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6*i*5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7">
      <a:dk1>
        <a:srgbClr val="000000"/>
      </a:dk1>
      <a:lt1>
        <a:srgbClr val="FFFFFF"/>
      </a:lt1>
      <a:dk2>
        <a:srgbClr val="DDE4FF"/>
      </a:dk2>
      <a:lt2>
        <a:srgbClr val="FFFFFF"/>
      </a:lt2>
      <a:accent1>
        <a:srgbClr val="4E79DA"/>
      </a:accent1>
      <a:accent2>
        <a:srgbClr val="6D78C2"/>
      </a:accent2>
      <a:accent3>
        <a:srgbClr val="8D77AA"/>
      </a:accent3>
      <a:accent4>
        <a:srgbClr val="AC7693"/>
      </a:accent4>
      <a:accent5>
        <a:srgbClr val="CC757B"/>
      </a:accent5>
      <a:accent6>
        <a:srgbClr val="EB7463"/>
      </a:accent6>
      <a:hlink>
        <a:srgbClr val="0563C1"/>
      </a:hlink>
      <a:folHlink>
        <a:srgbClr val="954E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WPS 演示</Application>
  <PresentationFormat>宽屏</PresentationFormat>
  <Paragraphs>34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华文琥珀</vt:lpstr>
      <vt:lpstr>幼圆</vt:lpstr>
      <vt:lpstr>等线</vt:lpstr>
      <vt:lpstr>汉仪乐喵体W</vt:lpstr>
      <vt:lpstr>1_Office 主题​​</vt:lpstr>
      <vt:lpstr>中班语言：挤呀挤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方人也</cp:lastModifiedBy>
  <cp:revision>4</cp:revision>
  <dcterms:created xsi:type="dcterms:W3CDTF">2023-02-10T04:48:40Z</dcterms:created>
  <dcterms:modified xsi:type="dcterms:W3CDTF">2023-02-10T05:29:44Z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