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8" r:id="rId4"/>
    <p:sldId id="257" r:id="rId6"/>
    <p:sldId id="258" r:id="rId7"/>
    <p:sldId id="263" r:id="rId8"/>
    <p:sldId id="259" r:id="rId9"/>
    <p:sldId id="260" r:id="rId10"/>
    <p:sldId id="261" r:id="rId11"/>
    <p:sldId id="264" r:id="rId12"/>
    <p:sldId id="266" r:id="rId13"/>
    <p:sldId id="265" r:id="rId14"/>
    <p:sldId id="262" r:id="rId15"/>
    <p:sldId id="269" r:id="rId16"/>
    <p:sldId id="26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270"/>
            <a:ext cx="12200890" cy="6861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79015" y="2726055"/>
            <a:ext cx="78016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社会：兔子先生去散步</a:t>
            </a:r>
            <a:endParaRPr lang="zh-CN" altLang="en-US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16510" y="5715"/>
            <a:ext cx="12225655" cy="6958965"/>
          </a:xfrm>
          <a:prstGeom prst="rect">
            <a:avLst/>
          </a:prstGeom>
        </p:spPr>
      </p:pic>
      <p:pic>
        <p:nvPicPr>
          <p:cNvPr id="3" name="图片 2" descr="8cfe72a4e6819e7d775f9b93aad89c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80" y="1228725"/>
            <a:ext cx="9434195" cy="4889500"/>
          </a:xfrm>
          <a:prstGeom prst="round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16510" y="5715"/>
            <a:ext cx="12225655" cy="6958965"/>
          </a:xfrm>
          <a:prstGeom prst="rect">
            <a:avLst/>
          </a:prstGeom>
        </p:spPr>
      </p:pic>
      <p:pic>
        <p:nvPicPr>
          <p:cNvPr id="3" name="图片 2" descr="32a43544f51d2e3f8a3641f33213cb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95" y="1247140"/>
            <a:ext cx="9631680" cy="5019675"/>
          </a:xfrm>
          <a:prstGeom prst="round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16510" y="5715"/>
            <a:ext cx="12225655" cy="6958965"/>
          </a:xfrm>
          <a:prstGeom prst="rect">
            <a:avLst/>
          </a:prstGeom>
        </p:spPr>
      </p:pic>
      <p:pic>
        <p:nvPicPr>
          <p:cNvPr id="4" name="图片 3" descr="38e4f1dafdc67e1adf12702b2b9c98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65" y="1330960"/>
            <a:ext cx="9551670" cy="4814570"/>
          </a:xfrm>
          <a:prstGeom prst="round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16510" y="5715"/>
            <a:ext cx="12225655" cy="6958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35" y="2270125"/>
            <a:ext cx="3046730" cy="3046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17415" y="699770"/>
            <a:ext cx="3275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生活中的标志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3427"/>
          <a:stretch>
            <a:fillRect/>
          </a:stretch>
        </p:blipFill>
        <p:spPr>
          <a:xfrm>
            <a:off x="4858385" y="1926590"/>
            <a:ext cx="2994025" cy="3733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2251"/>
          <a:stretch>
            <a:fillRect/>
          </a:stretch>
        </p:blipFill>
        <p:spPr>
          <a:xfrm>
            <a:off x="7935595" y="1973580"/>
            <a:ext cx="2910840" cy="36398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17145" y="-48895"/>
            <a:ext cx="12225655" cy="69589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17415" y="699770"/>
            <a:ext cx="3275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生活中的标志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16984" t="4531" r="13655" b="16101"/>
          <a:stretch>
            <a:fillRect/>
          </a:stretch>
        </p:blipFill>
        <p:spPr>
          <a:xfrm>
            <a:off x="1471295" y="1826260"/>
            <a:ext cx="2842260" cy="32086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3083" t="3363"/>
          <a:stretch>
            <a:fillRect/>
          </a:stretch>
        </p:blipFill>
        <p:spPr>
          <a:xfrm>
            <a:off x="4553585" y="1972310"/>
            <a:ext cx="3083560" cy="30626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850" y="1400810"/>
            <a:ext cx="2995295" cy="4511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16510" y="-50800"/>
            <a:ext cx="12225655" cy="6958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52495" y="901700"/>
            <a:ext cx="5544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这些是什么标志？代表什么意思？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图片 4" descr="87322c9617bb600c310805575337917"/>
          <p:cNvPicPr>
            <a:picLocks noChangeAspect="1"/>
          </p:cNvPicPr>
          <p:nvPr/>
        </p:nvPicPr>
        <p:blipFill>
          <a:blip r:embed="rId2"/>
          <a:srcRect l="5077" t="4833"/>
          <a:stretch>
            <a:fillRect/>
          </a:stretch>
        </p:blipFill>
        <p:spPr>
          <a:xfrm>
            <a:off x="2343150" y="1702435"/>
            <a:ext cx="1786255" cy="1900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8404" t="8275" r="14941" b="60254"/>
          <a:stretch>
            <a:fillRect/>
          </a:stretch>
        </p:blipFill>
        <p:spPr>
          <a:xfrm>
            <a:off x="5242560" y="1702435"/>
            <a:ext cx="1964055" cy="1838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r="1816" b="6686"/>
          <a:stretch>
            <a:fillRect/>
          </a:stretch>
        </p:blipFill>
        <p:spPr>
          <a:xfrm>
            <a:off x="8333105" y="1671320"/>
            <a:ext cx="2049145" cy="1826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l="5671" r="4522" b="3894"/>
          <a:stretch>
            <a:fillRect/>
          </a:stretch>
        </p:blipFill>
        <p:spPr>
          <a:xfrm>
            <a:off x="5243195" y="3985895"/>
            <a:ext cx="1963420" cy="16522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3150" y="3985895"/>
            <a:ext cx="1978025" cy="16529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985" y="4067175"/>
            <a:ext cx="2207895" cy="1692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16510" y="5715"/>
            <a:ext cx="12225655" cy="6958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981710"/>
            <a:ext cx="8592185" cy="5401945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16510" y="5715"/>
            <a:ext cx="12225655" cy="6958965"/>
          </a:xfrm>
          <a:prstGeom prst="rect">
            <a:avLst/>
          </a:prstGeom>
        </p:spPr>
      </p:pic>
      <p:pic>
        <p:nvPicPr>
          <p:cNvPr id="4" name="图片 3" descr="7be33cee70e4196aef08da815a1ab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9640"/>
            <a:ext cx="8572500" cy="5520055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16510" y="14605"/>
            <a:ext cx="12225655" cy="6958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13093"/>
          <a:stretch>
            <a:fillRect/>
          </a:stretch>
        </p:blipFill>
        <p:spPr>
          <a:xfrm>
            <a:off x="1577340" y="1264920"/>
            <a:ext cx="9037955" cy="4944745"/>
          </a:xfrm>
          <a:prstGeom prst="round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16510" y="5715"/>
            <a:ext cx="12225655" cy="6958965"/>
          </a:xfrm>
          <a:prstGeom prst="rect">
            <a:avLst/>
          </a:prstGeom>
        </p:spPr>
      </p:pic>
      <p:pic>
        <p:nvPicPr>
          <p:cNvPr id="3" name="图片 2" descr="4355fc54d5b6a7fad42839534dfb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35" y="993775"/>
            <a:ext cx="8641080" cy="5463540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72390" y="5715"/>
            <a:ext cx="12225655" cy="6958965"/>
          </a:xfrm>
          <a:prstGeom prst="rect">
            <a:avLst/>
          </a:prstGeom>
        </p:spPr>
      </p:pic>
      <p:pic>
        <p:nvPicPr>
          <p:cNvPr id="3" name="图片 2" descr="a284a7e3c66dd4a5e4ac0a8064e64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1075690"/>
            <a:ext cx="8665845" cy="5342255"/>
          </a:xfrm>
          <a:prstGeom prst="round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16510" y="5715"/>
            <a:ext cx="12225655" cy="6958965"/>
          </a:xfrm>
          <a:prstGeom prst="rect">
            <a:avLst/>
          </a:prstGeom>
        </p:spPr>
      </p:pic>
      <p:pic>
        <p:nvPicPr>
          <p:cNvPr id="3" name="图片 2" descr="f82f57db91b03fc2cfbb516ff10effa"/>
          <p:cNvPicPr>
            <a:picLocks noChangeAspect="1"/>
          </p:cNvPicPr>
          <p:nvPr/>
        </p:nvPicPr>
        <p:blipFill>
          <a:blip r:embed="rId2"/>
          <a:srcRect l="315" t="1253" r="-315" b="-1253"/>
          <a:stretch>
            <a:fillRect/>
          </a:stretch>
        </p:blipFill>
        <p:spPr>
          <a:xfrm>
            <a:off x="1542415" y="1191260"/>
            <a:ext cx="8982075" cy="5292725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893" t="2177" r="2044" b="10660"/>
          <a:stretch>
            <a:fillRect/>
          </a:stretch>
        </p:blipFill>
        <p:spPr>
          <a:xfrm>
            <a:off x="-16510" y="5715"/>
            <a:ext cx="12225655" cy="6958965"/>
          </a:xfrm>
          <a:prstGeom prst="rect">
            <a:avLst/>
          </a:prstGeom>
        </p:spPr>
      </p:pic>
      <p:pic>
        <p:nvPicPr>
          <p:cNvPr id="3" name="图片 2" descr="f1af3c9cfab2c7b913b6e30c9594ec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1237615"/>
            <a:ext cx="9182100" cy="5243830"/>
          </a:xfrm>
          <a:prstGeom prst="round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WPS 演示</Application>
  <PresentationFormat>宽屏</PresentationFormat>
  <Paragraphs>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走在最后的人</cp:lastModifiedBy>
  <cp:revision>4</cp:revision>
  <dcterms:created xsi:type="dcterms:W3CDTF">2023-02-04T02:14:36Z</dcterms:created>
  <dcterms:modified xsi:type="dcterms:W3CDTF">2023-02-04T02:50:55Z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