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小兔子奔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WeChat_2023020414152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23670" y="212090"/>
            <a:ext cx="9533255" cy="6256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Arial Unicode MS</vt:lpstr>
      <vt:lpstr>Calibri</vt:lpstr>
      <vt:lpstr>微软雅黑</vt:lpstr>
      <vt:lpstr>Office 主题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方人也</cp:lastModifiedBy>
  <cp:revision>2</cp:revision>
  <dcterms:created xsi:type="dcterms:W3CDTF">2023-02-04T06:09:21Z</dcterms:created>
  <dcterms:modified xsi:type="dcterms:W3CDTF">2023-02-04T06:15:52Z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