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855" y="287020"/>
            <a:ext cx="6283960" cy="62839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96200" y="5271135"/>
            <a:ext cx="2696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小棒棒，一根根</a:t>
            </a:r>
            <a:endParaRPr lang="zh-CN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685" y="1024890"/>
            <a:ext cx="6478270" cy="5301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97980" y="4766945"/>
            <a:ext cx="3536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我用棒棒拼小人</a:t>
            </a:r>
            <a:endParaRPr lang="zh-CN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699625" y="5191760"/>
            <a:ext cx="1847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小人个个爱运动，</a:t>
            </a:r>
            <a:endParaRPr lang="zh-CN" altLang="en-US"/>
          </a:p>
          <a:p>
            <a:r>
              <a:rPr lang="zh-CN" altLang="en-US"/>
              <a:t>身体健康棒棒棒！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4565" y="276225"/>
            <a:ext cx="2328545" cy="3104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4825" y="276225"/>
            <a:ext cx="2327910" cy="3105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705" y="276225"/>
            <a:ext cx="2381885" cy="31762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505" y="276225"/>
            <a:ext cx="2407285" cy="3209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1510" y="4213860"/>
            <a:ext cx="2015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拼个小人立正站，</a:t>
            </a: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62680" y="421386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拼个小人跨步走，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29425" y="421386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拼个小人爬山坡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699625" y="421386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拼个小人打篮球，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WPS 演示</Application>
  <PresentationFormat>宽屏</PresentationFormat>
  <Paragraphs>15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方人也</cp:lastModifiedBy>
  <cp:revision>2</cp:revision>
  <dcterms:created xsi:type="dcterms:W3CDTF">2023-02-04T06:21:37Z</dcterms:created>
  <dcterms:modified xsi:type="dcterms:W3CDTF">2023-02-04T06:34:06Z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