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7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5" Type="http://schemas.microsoft.com/office/2007/relationships/media" Target="../media/media1.wma"/><Relationship Id="rId14" Type="http://schemas.openxmlformats.org/officeDocument/2006/relationships/audio" Target="../media/media1.wma"/><Relationship Id="rId13" Type="http://schemas.openxmlformats.org/officeDocument/2006/relationships/image" Target="../media/image10.png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7200" b="1">
                <a:solidFill>
                  <a:schemeClr val="tx1"/>
                </a:solidFill>
                <a:latin typeface="字体管家甜甜圈" panose="020B0400000000000000" charset="-122"/>
                <a:ea typeface="字体管家甜甜圈" panose="020B0400000000000000" charset="-122"/>
              </a:rPr>
              <a:t>中班音乐：蓝鸟</a:t>
            </a:r>
            <a:endParaRPr lang="zh-CN" altLang="en-US" sz="7200" b="1">
              <a:solidFill>
                <a:schemeClr val="tx1"/>
              </a:solidFill>
              <a:latin typeface="字体管家甜甜圈" panose="020B0400000000000000" charset="-122"/>
              <a:ea typeface="字体管家甜甜圈" panose="020B04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音乐：蓝鸟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205" y="6093460"/>
            <a:ext cx="619125" cy="6191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7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C2WANECVYI`8IK[V]X073S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39340" y="1574800"/>
            <a:ext cx="941705" cy="10464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图片 4" descr="C2WANECVYI`8IK[V]X073S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460" y="1538605"/>
            <a:ext cx="941705" cy="10464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图片 5" descr="D%7_49](_}P_`3W5$6GP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15" y="1538605"/>
            <a:ext cx="1339850" cy="111887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图片 6" descr="}~602D16@C$`7`0Z[P%[IR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72000" y="1538605"/>
            <a:ext cx="1416050" cy="101092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图片 7" descr="C2WANECVYI`8IK[V]X073S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39340" y="170180"/>
            <a:ext cx="941705" cy="10464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图片 8" descr="C2WANECVYI`8IK[V]X073S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460" y="170180"/>
            <a:ext cx="941705" cy="10464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图片 9" descr="D%7_49](_}P_`3W5$6GP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15" y="97790"/>
            <a:ext cx="1339850" cy="111887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1" name="图片 10" descr="}~602D16@C$`7`0Z[P%[IR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72000" y="170180"/>
            <a:ext cx="1416050" cy="101092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图片 11" descr="87HI~}5{`7{A$X2}VND4EI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350" y="3140710"/>
            <a:ext cx="1552575" cy="86804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3" name="图片 12" descr="D%`)9`AXXMTC(88H}0OWY[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090" y="3216275"/>
            <a:ext cx="1760220" cy="79248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4" name="图片 13" descr="C2WANECVYI`8IK[V]X073S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39340" y="4311650"/>
            <a:ext cx="941705" cy="10464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图片 14" descr="C2WANECVYI`8IK[V]X073S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3215" y="4347845"/>
            <a:ext cx="941705" cy="10464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图片 15" descr="D%7_49](_}P_`3W5$6GPUL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15" y="4364990"/>
            <a:ext cx="1339850" cy="111887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图片 16" descr="}~602D16@C$`7`0Z[P%[IR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72000" y="4418965"/>
            <a:ext cx="1416050" cy="101092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8" name="图片 17" descr="}~602D16@C$`7`0Z[P%[IR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051685" y="5638800"/>
            <a:ext cx="1416050" cy="101092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图片 18" descr=")LMGGFJAFIHG$Y79DE9)3H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1015" y="5647690"/>
            <a:ext cx="1183005" cy="103632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0" name="音乐：蓝鸟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28305" y="5876925"/>
            <a:ext cx="619125" cy="6191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70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265,&quot;width&quot;:7440}"/>
</p:tagLst>
</file>

<file path=ppt/tags/tag2.xml><?xml version="1.0" encoding="utf-8"?>
<p:tagLst xmlns:p="http://schemas.openxmlformats.org/presentationml/2006/main">
  <p:tag name="KSO_WM_UNIT_PLACING_PICTURE_USER_VIEWPORT" val="{&quot;height&quot;:8265,&quot;width&quot;:7440}"/>
</p:tagLst>
</file>

<file path=ppt/tags/tag3.xml><?xml version="1.0" encoding="utf-8"?>
<p:tagLst xmlns:p="http://schemas.openxmlformats.org/presentationml/2006/main">
  <p:tag name="KSO_WM_UNIT_PLACING_PICTURE_USER_VIEWPORT" val="{&quot;height&quot;:8265,&quot;width&quot;:7440}"/>
</p:tagLst>
</file>

<file path=ppt/tags/tag4.xml><?xml version="1.0" encoding="utf-8"?>
<p:tagLst xmlns:p="http://schemas.openxmlformats.org/presentationml/2006/main">
  <p:tag name="KSO_WM_UNIT_PLACING_PICTURE_USER_VIEWPORT" val="{&quot;height&quot;:8265,&quot;width&quot;:7440}"/>
</p:tagLst>
</file>

<file path=ppt/tags/tag5.xml><?xml version="1.0" encoding="utf-8"?>
<p:tagLst xmlns:p="http://schemas.openxmlformats.org/presentationml/2006/main">
  <p:tag name="KSO_WM_UNIT_PLACING_PICTURE_USER_VIEWPORT" val="{&quot;height&quot;:8265,&quot;width&quot;:7440}"/>
</p:tagLst>
</file>

<file path=ppt/tags/tag6.xml><?xml version="1.0" encoding="utf-8"?>
<p:tagLst xmlns:p="http://schemas.openxmlformats.org/presentationml/2006/main">
  <p:tag name="KSO_WM_UNIT_PLACING_PICTURE_USER_VIEWPORT" val="{&quot;height&quot;:8265,&quot;width&quot;:7440}"/>
</p:tagLst>
</file>

<file path=ppt/tags/tag7.xml><?xml version="1.0" encoding="utf-8"?>
<p:tagLst xmlns:p="http://schemas.openxmlformats.org/presentationml/2006/main">
  <p:tag name="COMMONDATA" val="eyJoZGlkIjoiYWJhMGYzNzhlOGU3ODZjNTBlZThkYjc2YjZjNTNhNm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/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纤黑体</vt:lpstr>
      <vt:lpstr>字体管家甜甜圈</vt:lpstr>
      <vt:lpstr>字由点字虎啸体</vt:lpstr>
      <vt:lpstr>默认设计模板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中班音乐：蓝鸟</dc:title>
  <dc:creator>TC David</dc:creator>
  <cp:lastModifiedBy>司徒黑牧</cp:lastModifiedBy>
  <cp:revision>1</cp:revision>
  <dcterms:created xsi:type="dcterms:W3CDTF">2022-11-17T07:44:23Z</dcterms:created>
  <dcterms:modified xsi:type="dcterms:W3CDTF">2022-11-17T07:44:23Z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5EFF9F49FEC24DF2B18A37E99B0313E1</vt:lpwstr>
  </property>
</Properties>
</file>