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2" r:id="rId4"/>
    <p:sldId id="263" r:id="rId5"/>
    <p:sldId id="261" r:id="rId6"/>
    <p:sldId id="257" r:id="rId7"/>
    <p:sldId id="258" r:id="rId8"/>
    <p:sldId id="259" r:id="rId9"/>
    <p:sldId id="260" r:id="rId10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3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3.png"/><Relationship Id="rId2" Type="http://schemas.openxmlformats.org/officeDocument/2006/relationships/tags" Target="../tags/tag1.x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4.png"/><Relationship Id="rId11" Type="http://schemas.microsoft.com/office/2007/relationships/media" Target="../media/media1.mp3"/><Relationship Id="rId10" Type="http://schemas.openxmlformats.org/officeDocument/2006/relationships/audio" Target="../media/media1.mp3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9" Type="http://schemas.microsoft.com/office/2007/relationships/media" Target="../media/media1.mp3"/><Relationship Id="rId8" Type="http://schemas.openxmlformats.org/officeDocument/2006/relationships/audio" Target="../media/media1.mp3"/><Relationship Id="rId7" Type="http://schemas.openxmlformats.org/officeDocument/2006/relationships/slide" Target="slide8.xml"/><Relationship Id="rId6" Type="http://schemas.openxmlformats.org/officeDocument/2006/relationships/image" Target="../media/image13.png"/><Relationship Id="rId5" Type="http://schemas.openxmlformats.org/officeDocument/2006/relationships/slide" Target="slide6.xml"/><Relationship Id="rId4" Type="http://schemas.openxmlformats.org/officeDocument/2006/relationships/slide" Target="slide5.xml"/><Relationship Id="rId3" Type="http://schemas.openxmlformats.org/officeDocument/2006/relationships/image" Target="../media/image12.jpeg"/><Relationship Id="rId2" Type="http://schemas.openxmlformats.org/officeDocument/2006/relationships/slide" Target="slide7.x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4.png"/><Relationship Id="rId1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slide" Target="slide4.xml"/><Relationship Id="rId1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slide" Target="slide4.xml"/><Relationship Id="rId1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slide" Target="slide4.xml"/><Relationship Id="rId1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图片 3073" descr="0909260959b81844d27f79e07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25" y="3175"/>
            <a:ext cx="9145588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标题 3074"/>
          <p:cNvSpPr>
            <a:spLocks noGrp="1"/>
          </p:cNvSpPr>
          <p:nvPr>
            <p:ph type="ctrTitle"/>
          </p:nvPr>
        </p:nvSpPr>
        <p:spPr>
          <a:xfrm>
            <a:off x="250825" y="188913"/>
            <a:ext cx="4967288" cy="1470025"/>
          </a:xfrm>
        </p:spPr>
        <p:txBody>
          <a:bodyPr anchor="ctr" anchorCtr="0"/>
          <a:p>
            <a:pPr defTabSz="914400">
              <a:buClrTx/>
              <a:buSzTx/>
              <a:buFontTx/>
              <a:buNone/>
            </a:pPr>
            <a:r>
              <a:rPr lang="zh-CN" altLang="en-US" sz="4400" kern="1200" baseline="0" dirty="0">
                <a:latin typeface="Arial" panose="020B0604020202020204" pitchFamily="34" charset="0"/>
                <a:ea typeface="宋体" panose="02010600030101010101" pitchFamily="2" charset="-122"/>
              </a:rPr>
              <a:t>音乐：</a:t>
            </a:r>
            <a:endParaRPr lang="zh-CN" altLang="en-US" sz="4400" kern="1200" baseline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6" name="副标题 3075"/>
          <p:cNvSpPr>
            <a:spLocks noGrp="1"/>
          </p:cNvSpPr>
          <p:nvPr>
            <p:ph type="subTitle" idx="1"/>
          </p:nvPr>
        </p:nvSpPr>
        <p:spPr>
          <a:xfrm>
            <a:off x="1403350" y="2276475"/>
            <a:ext cx="6400800" cy="1752600"/>
          </a:xfrm>
        </p:spPr>
        <p:txBody>
          <a:bodyPr/>
          <a:p>
            <a:pPr defTabSz="914400">
              <a:buClrTx/>
              <a:buSzTx/>
              <a:buFontTx/>
            </a:pPr>
            <a:r>
              <a:rPr lang="zh-CN" altLang="en-US" sz="8000" b="1" kern="1200" baseline="0" dirty="0">
                <a:latin typeface="Arial" panose="020B0604020202020204" pitchFamily="34" charset="0"/>
                <a:ea typeface="宋体" panose="02010600030101010101" pitchFamily="2" charset="-122"/>
              </a:rPr>
              <a:t>《雁儿飞》</a:t>
            </a:r>
            <a:endParaRPr lang="zh-CN" altLang="en-US" sz="8000" b="1" kern="1200" baseline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 descr="E9%O`S}4PG%S)8O)P}Z1B`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885" y="1340485"/>
            <a:ext cx="5859145" cy="3995420"/>
          </a:xfrm>
          <a:prstGeom prst="rect">
            <a:avLst/>
          </a:prstGeom>
        </p:spPr>
      </p:pic>
      <p:pic>
        <p:nvPicPr>
          <p:cNvPr id="5" name="音乐： 雁儿飞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2755" y="580517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617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 descr="E9%O`S}4PG%S)8O)P}Z1B`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80390" y="3557905"/>
            <a:ext cx="1838325" cy="12534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720" y="3281680"/>
            <a:ext cx="1859915" cy="18072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6915" y="476250"/>
            <a:ext cx="2505075" cy="10953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50" y="2132965"/>
            <a:ext cx="730250" cy="7099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595" y="2143125"/>
            <a:ext cx="730250" cy="70993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7585" y="2132965"/>
            <a:ext cx="730250" cy="709930"/>
          </a:xfrm>
          <a:prstGeom prst="rect">
            <a:avLst/>
          </a:prstGeom>
        </p:spPr>
      </p:pic>
      <p:sp>
        <p:nvSpPr>
          <p:cNvPr id="10" name="下箭头 9"/>
          <p:cNvSpPr/>
          <p:nvPr/>
        </p:nvSpPr>
        <p:spPr>
          <a:xfrm>
            <a:off x="3434715" y="2132965"/>
            <a:ext cx="576580" cy="10801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6100" y="2169795"/>
            <a:ext cx="1236980" cy="6356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7885" y="2276475"/>
            <a:ext cx="730250" cy="709930"/>
          </a:xfrm>
          <a:prstGeom prst="rect">
            <a:avLst/>
          </a:prstGeom>
        </p:spPr>
      </p:pic>
      <p:sp>
        <p:nvSpPr>
          <p:cNvPr id="13" name="上箭头 12"/>
          <p:cNvSpPr/>
          <p:nvPr/>
        </p:nvSpPr>
        <p:spPr>
          <a:xfrm>
            <a:off x="7092315" y="1947545"/>
            <a:ext cx="647700" cy="108013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4" name="图片 13" descr="E9%O`S}4PG%S)8O)P}Z1B`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80390" y="332105"/>
            <a:ext cx="1838325" cy="125349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575" y="116205"/>
            <a:ext cx="1859915" cy="1807210"/>
          </a:xfrm>
          <a:prstGeom prst="rect">
            <a:avLst/>
          </a:prstGeom>
        </p:spPr>
      </p:pic>
      <p:sp>
        <p:nvSpPr>
          <p:cNvPr id="16" name="手杖形箭头 15"/>
          <p:cNvSpPr/>
          <p:nvPr/>
        </p:nvSpPr>
        <p:spPr>
          <a:xfrm>
            <a:off x="6668135" y="3573145"/>
            <a:ext cx="864235" cy="1080135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2895" y="5516880"/>
            <a:ext cx="751205" cy="1016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7540" y="5013325"/>
            <a:ext cx="1186815" cy="160528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51910" y="5661025"/>
            <a:ext cx="1437005" cy="65024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12180" y="5372735"/>
            <a:ext cx="2494915" cy="1129030"/>
          </a:xfrm>
          <a:prstGeom prst="rect">
            <a:avLst/>
          </a:prstGeom>
        </p:spPr>
      </p:pic>
      <p:pic>
        <p:nvPicPr>
          <p:cNvPr id="21" name="音乐： 雁儿飞">
            <a:hlinkClick r:id="" action="ppaction://media"/>
          </p:cNvPr>
          <p:cNvPicPr/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507095" y="6165215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6172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 descr="qq_pic_merged_1668389378203">
            <a:hlinkClick r:id="rId2" tooltip="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100" y="4161790"/>
            <a:ext cx="2183765" cy="2147570"/>
          </a:xfrm>
          <a:prstGeom prst="rect">
            <a:avLst/>
          </a:prstGeom>
        </p:spPr>
      </p:pic>
      <p:pic>
        <p:nvPicPr>
          <p:cNvPr id="5" name="图片 4" descr="qq_pic_merged_1668389378203">
            <a:hlinkClick r:id="rId4" tooltip="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908685"/>
            <a:ext cx="2183765" cy="2147570"/>
          </a:xfrm>
          <a:prstGeom prst="rect">
            <a:avLst/>
          </a:prstGeom>
        </p:spPr>
      </p:pic>
      <p:pic>
        <p:nvPicPr>
          <p:cNvPr id="6" name="图片 5" descr="qq_pic_merged_1668389378203">
            <a:hlinkClick r:id="rId5" tooltip="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9835" y="908685"/>
            <a:ext cx="2183765" cy="2146935"/>
          </a:xfrm>
          <a:prstGeom prst="rect">
            <a:avLst/>
          </a:prstGeom>
        </p:spPr>
      </p:pic>
      <p:sp>
        <p:nvSpPr>
          <p:cNvPr id="8" name="菱形 7">
            <a:hlinkClick r:id="rId7" tooltip="" action="ppaction://hlinksldjump"/>
          </p:cNvPr>
          <p:cNvSpPr/>
          <p:nvPr/>
        </p:nvSpPr>
        <p:spPr>
          <a:xfrm>
            <a:off x="8531860" y="6309360"/>
            <a:ext cx="575945" cy="503555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9" name="音乐： 雁儿飞">
            <a:hlinkClick r:id="" action="ppaction://media"/>
          </p:cNvPr>
          <p:cNvPicPr/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995420" y="2996565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6172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标题 4097"/>
          <p:cNvSpPr>
            <a:spLocks noGrp="1"/>
          </p:cNvSpPr>
          <p:nvPr>
            <p:ph type="title"/>
          </p:nvPr>
        </p:nvSpPr>
        <p:spPr/>
        <p:txBody>
          <a:bodyPr anchor="ctr" anchorCtr="0"/>
          <a:p/>
        </p:txBody>
      </p:sp>
      <p:sp>
        <p:nvSpPr>
          <p:cNvPr id="4099" name="文本占位符 4098"/>
          <p:cNvSpPr>
            <a:spLocks noGrp="1"/>
          </p:cNvSpPr>
          <p:nvPr>
            <p:ph type="body" idx="1"/>
          </p:nvPr>
        </p:nvSpPr>
        <p:spPr/>
        <p:txBody>
          <a:bodyPr/>
          <a:p/>
        </p:txBody>
      </p:sp>
      <p:pic>
        <p:nvPicPr>
          <p:cNvPr id="4100" name="图片 4099" descr="12681831_84058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050" y="-25400"/>
            <a:ext cx="9188450" cy="6883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菱形 2">
            <a:hlinkClick r:id="rId2" tooltip="" action="ppaction://hlinksldjump"/>
          </p:cNvPr>
          <p:cNvSpPr/>
          <p:nvPr/>
        </p:nvSpPr>
        <p:spPr>
          <a:xfrm>
            <a:off x="8172450" y="5876925"/>
            <a:ext cx="720090" cy="72009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标题 5121"/>
          <p:cNvSpPr>
            <a:spLocks noGrp="1"/>
          </p:cNvSpPr>
          <p:nvPr>
            <p:ph type="title"/>
          </p:nvPr>
        </p:nvSpPr>
        <p:spPr/>
        <p:txBody>
          <a:bodyPr anchor="ctr" anchorCtr="0"/>
          <a:p/>
        </p:txBody>
      </p:sp>
      <p:sp>
        <p:nvSpPr>
          <p:cNvPr id="5123" name="文本占位符 5122"/>
          <p:cNvSpPr>
            <a:spLocks noGrp="1"/>
          </p:cNvSpPr>
          <p:nvPr>
            <p:ph type="body" idx="1"/>
          </p:nvPr>
        </p:nvSpPr>
        <p:spPr/>
        <p:txBody>
          <a:bodyPr/>
          <a:p/>
        </p:txBody>
      </p:sp>
      <p:pic>
        <p:nvPicPr>
          <p:cNvPr id="5124" name="图片 5123" descr="084137fds0ejygol9dl8b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5400"/>
            <a:ext cx="9144000" cy="6883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菱形 2">
            <a:hlinkClick r:id="rId2" action="ppaction://hlinksldjump"/>
          </p:cNvPr>
          <p:cNvSpPr/>
          <p:nvPr/>
        </p:nvSpPr>
        <p:spPr>
          <a:xfrm>
            <a:off x="8172450" y="5876925"/>
            <a:ext cx="720090" cy="72009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标题 6145"/>
          <p:cNvSpPr>
            <a:spLocks noGrp="1"/>
          </p:cNvSpPr>
          <p:nvPr>
            <p:ph type="title"/>
          </p:nvPr>
        </p:nvSpPr>
        <p:spPr/>
        <p:txBody>
          <a:bodyPr anchor="ctr" anchorCtr="0"/>
          <a:p/>
        </p:txBody>
      </p:sp>
      <p:sp>
        <p:nvSpPr>
          <p:cNvPr id="6147" name="文本占位符 6146"/>
          <p:cNvSpPr>
            <a:spLocks noGrp="1"/>
          </p:cNvSpPr>
          <p:nvPr>
            <p:ph type="body" idx="1"/>
          </p:nvPr>
        </p:nvSpPr>
        <p:spPr/>
        <p:txBody>
          <a:bodyPr/>
          <a:p/>
        </p:txBody>
      </p:sp>
      <p:pic>
        <p:nvPicPr>
          <p:cNvPr id="6148" name="图片 6147" descr="20120222_1a85efda-8f01-40c4-8d4a-0c7ac930e7c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3812"/>
            <a:ext cx="9180513" cy="6883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菱形 2">
            <a:hlinkClick r:id="rId2" action="ppaction://hlinksldjump"/>
          </p:cNvPr>
          <p:cNvSpPr/>
          <p:nvPr/>
        </p:nvSpPr>
        <p:spPr>
          <a:xfrm>
            <a:off x="8172450" y="5876925"/>
            <a:ext cx="720090" cy="72009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6292,&quot;width&quot;:9227}"/>
</p:tagLst>
</file>

<file path=ppt/tags/tag2.xml><?xml version="1.0" encoding="utf-8"?>
<p:tagLst xmlns:p="http://schemas.openxmlformats.org/presentationml/2006/main">
  <p:tag name="KSO_WM_UNIT_PLACING_PICTURE_USER_VIEWPORT" val="{&quot;height&quot;:6292,&quot;width&quot;:9227}"/>
</p:tagLst>
</file>

<file path=ppt/tags/tag3.xml><?xml version="1.0" encoding="utf-8"?>
<p:tagLst xmlns:p="http://schemas.openxmlformats.org/presentationml/2006/main">
  <p:tag name="KSO_WPP_MARK_KEY" val="9f554d32-0224-4aa6-a9d4-420de91f9be9"/>
  <p:tag name="COMMONDATA" val="eyJoZGlkIjoiYWJhMGYzNzhlOGU3ODZjNTBlZThkYjc2YjZjNTNhNm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WPS 演示</Application>
  <PresentationFormat/>
  <Paragraphs>4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音乐：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321322015</dc:creator>
  <cp:lastModifiedBy>司徒黑牧</cp:lastModifiedBy>
  <cp:revision>3</cp:revision>
  <dcterms:created xsi:type="dcterms:W3CDTF">2012-06-06T01:30:00Z</dcterms:created>
  <dcterms:modified xsi:type="dcterms:W3CDTF">2022-11-14T01:52:26Z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762F670627584FD4979E105BE0F6FBBF</vt:lpwstr>
  </property>
</Properties>
</file>