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9B630D-03F6-5F3A-6FF9-4D8522D96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A43AF16-5FDB-4935-A76D-623CCADCF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B2BD01A-DF9C-E3ED-B3C6-436B2F0C0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BF04813-B1BE-1556-4B50-5D383D278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2001696-7F64-F683-184A-728162326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6629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48C8081-3E70-4B15-7D32-B06D9FAC7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9136529-22B7-9700-1D31-FEC0A08EBA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A2D1B32-75FC-7B8A-3E6D-09680394A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CA2F01D-7831-23ED-0124-DB2A291DA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527D223-CB99-D69D-A262-2D8A425F2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73130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0369770-AD37-802A-CFB7-FF9C025E66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991DD73-7A59-C747-EF68-77A048877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FE529D8-1103-7023-CE7E-FE14008A7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2E97B0A-A0A1-260A-DB6A-904D33BFC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4C83127-21F1-949C-5880-EC2082192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6111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FE6ED65-9D19-EF86-CB03-F2120511E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EF7CE01-BA94-1FCD-4AB8-DEF72773F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DFDF357-B93E-2E59-D9B6-24EAF73ED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662C62A-9F4E-B590-F42B-2A324356A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60A2436-78ED-57B0-ED89-62068BB48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109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6A22899-FF98-1C25-0298-B5108E921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78234DD-BFA6-4F47-93F4-3E0C048E50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DE63607-D0B0-C8F6-4C7B-8B8C106FD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5083A52-D9EB-AF9B-BB4D-357C7CABE5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DEB71CD-F437-F629-7EC8-C26674C08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02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6C2544C-53AC-1A57-0996-2F93783B95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0FC2E3-8849-9130-B644-D98EC773D9D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4F5D9B8-09AA-606D-9A4B-D2B2EA7CB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E749AF8-8534-20C9-788B-BC16F3BF1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74C9505-300B-27FB-4E4C-661218661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45B5212-BEE6-0497-2969-37EF1D38D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7968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4AB1EAD-EE69-FE7B-7BF4-FA4B9263D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E8C7669-C05D-6725-7011-E374A456D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B80C1DD-B0F8-A501-E640-F7DEE7D72B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3976A5A3-4478-C736-7F8B-0E56B185C6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542BC17-07BE-C8BF-4FA3-63B8C69059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E1F4330-6C0B-B7BC-0507-0A2398734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00DCD17-A3A5-EE2D-F930-9B3E90289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9ACACEB7-5527-5D32-964D-1B9F80B0E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279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894B9F8-0470-D9D7-4327-9278DB3E5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1D41B92-6545-160C-D1A0-DFF8C3268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CDF5F7A-9C80-D48A-822B-194F1AEE3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826F506B-1D85-73A9-EEDF-6BADDE249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5138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D112628C-5D7D-24F3-3970-C8544B6FC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035C8355-432C-D8DE-1845-4EDABF9B8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F20FC87-C303-39EA-7111-8298F56CF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88610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AB3596C-D06D-56D8-BDB8-C3A7C8AD7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B13316-0C6B-5512-F3AA-A61612C4D3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06FC42C-8E67-E39D-C2B1-1FDCE8004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94B51A2-8473-2D94-1994-97E9FF931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124C325-CE09-29E4-A53B-9BD3502DB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719E8BB-6DE7-52F9-752C-BD8721E2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806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AE6555-3F0A-0523-5D46-0526F3CDC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7B34E402-5F80-A8AB-E392-D89C02CC3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CE365E9-8D21-74D4-C26F-989827D652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3D6C07A-C1B8-682F-F5EC-445672AFB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9C80BFD-158B-AAAE-1731-4E82015DB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30835E7-D0AB-2534-D2FA-A2EFD037A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3635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18D36095-6852-9ED6-5848-BB9BDDEC3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B549898-2E09-9B95-2AFC-03A231DDF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91B606-93CE-D0B0-D393-15D171685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04BEC-8DCF-4869-810F-CE22198C57E7}" type="datetimeFigureOut">
              <a:rPr lang="zh-CN" altLang="en-US" smtClean="0"/>
              <a:t>2022/11/6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707B701-ED77-9390-F212-DC33C32D44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C50351-9285-7724-F425-E6814BE5FF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85307-85FB-41F4-9534-6DBC5947E9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2465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baike.baidu.com/item/%E9%87%8D%E9%98%B3%E8%8A%82/128301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D13C0C-F565-67F0-2D90-D3CFB4752D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02C4B00-5C37-3201-DC8D-797417097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1026" name="Picture 2" descr="查看源图像">
            <a:extLst>
              <a:ext uri="{FF2B5EF4-FFF2-40B4-BE49-F238E27FC236}">
                <a16:creationId xmlns:a16="http://schemas.microsoft.com/office/drawing/2014/main" id="{4E09318A-A66A-34E9-6180-275DD5F2C3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54" y="52296"/>
            <a:ext cx="6722745" cy="673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769B32E8-D378-958D-61BD-476766AF112A}"/>
              </a:ext>
            </a:extLst>
          </p:cNvPr>
          <p:cNvSpPr/>
          <p:nvPr/>
        </p:nvSpPr>
        <p:spPr>
          <a:xfrm>
            <a:off x="6959599" y="2064294"/>
            <a:ext cx="4801314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7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亲亲</a:t>
            </a:r>
            <a:endParaRPr lang="en-US" altLang="zh-CN" sz="7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r>
              <a:rPr lang="zh-CN" altLang="en-US" sz="72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爷爷和奶奶</a:t>
            </a:r>
          </a:p>
        </p:txBody>
      </p:sp>
    </p:spTree>
    <p:extLst>
      <p:ext uri="{BB962C8B-B14F-4D97-AF65-F5344CB8AC3E}">
        <p14:creationId xmlns:p14="http://schemas.microsoft.com/office/powerpoint/2010/main" val="680527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8789EFD-FED6-7208-A500-ECE55BC3C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3600" y="317737"/>
            <a:ext cx="9464040" cy="3606483"/>
          </a:xfrm>
        </p:spPr>
        <p:txBody>
          <a:bodyPr/>
          <a:lstStyle/>
          <a:p>
            <a:r>
              <a:rPr lang="zh-CN" altLang="en-US" dirty="0">
                <a:hlinkClick r:id="rId2"/>
              </a:rPr>
              <a:t>重阳节（中国传统节日）</a:t>
            </a:r>
            <a:r>
              <a:rPr lang="en-US" altLang="zh-CN" dirty="0">
                <a:hlinkClick r:id="rId2"/>
              </a:rPr>
              <a:t>_</a:t>
            </a:r>
            <a:r>
              <a:rPr lang="zh-CN" altLang="en-US" dirty="0">
                <a:hlinkClick r:id="rId2"/>
              </a:rPr>
              <a:t>百度百科 </a:t>
            </a:r>
            <a:r>
              <a:rPr lang="en-US" altLang="zh-CN" dirty="0">
                <a:hlinkClick r:id="rId2"/>
              </a:rPr>
              <a:t>(baidu.com)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7A5FB917-1561-26CE-A120-5FACF8E224A3}"/>
              </a:ext>
            </a:extLst>
          </p:cNvPr>
          <p:cNvSpPr/>
          <p:nvPr/>
        </p:nvSpPr>
        <p:spPr>
          <a:xfrm>
            <a:off x="359203" y="16967"/>
            <a:ext cx="50321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什么是重阳节？</a:t>
            </a:r>
            <a:endParaRPr lang="en-US" altLang="zh-CN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050" name="Picture 2" descr="查看源图像">
            <a:extLst>
              <a:ext uri="{FF2B5EF4-FFF2-40B4-BE49-F238E27FC236}">
                <a16:creationId xmlns:a16="http://schemas.microsoft.com/office/drawing/2014/main" id="{6E709E32-9AF5-4F3D-7CC3-49CFAEF6AC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3392"/>
            <a:ext cx="9743666" cy="6527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248B0EB0-2E1F-0653-2F35-4E9DF14C75C6}"/>
              </a:ext>
            </a:extLst>
          </p:cNvPr>
          <p:cNvSpPr/>
          <p:nvPr/>
        </p:nvSpPr>
        <p:spPr>
          <a:xfrm>
            <a:off x="6771753" y="4973965"/>
            <a:ext cx="503214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哪个数字最大？</a:t>
            </a:r>
            <a:endParaRPr lang="en-US" altLang="zh-CN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  <a:p>
            <a:pPr algn="ctr"/>
            <a:endParaRPr lang="zh-CN" alt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A73E8859-4A35-604B-8234-F9F5393805D0}"/>
              </a:ext>
            </a:extLst>
          </p:cNvPr>
          <p:cNvSpPr txBox="1"/>
          <p:nvPr/>
        </p:nvSpPr>
        <p:spPr>
          <a:xfrm>
            <a:off x="822960" y="621792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农历九月初九是重阳节，是爷爷奶奶的节日，是我国的传统节日。</a:t>
            </a:r>
          </a:p>
        </p:txBody>
      </p:sp>
    </p:spTree>
    <p:extLst>
      <p:ext uri="{BB962C8B-B14F-4D97-AF65-F5344CB8AC3E}">
        <p14:creationId xmlns:p14="http://schemas.microsoft.com/office/powerpoint/2010/main" val="1877668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3CA4B9-CA9E-0C5C-0D98-370C1930A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32A767F-B30A-8705-CC2B-429C573843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4351338"/>
          </a:xfrm>
        </p:spPr>
        <p:txBody>
          <a:bodyPr/>
          <a:lstStyle/>
          <a:p>
            <a:r>
              <a:rPr lang="zh-CN" altLang="en-US" dirty="0"/>
              <a:t>  九月初九，“九九”的谐音是“久久”，</a:t>
            </a:r>
            <a:endParaRPr lang="en-US" altLang="zh-CN" dirty="0"/>
          </a:p>
          <a:p>
            <a:r>
              <a:rPr lang="zh-CN" altLang="en-US" dirty="0"/>
              <a:t>  代表着长长久久，健康长寿，把</a:t>
            </a:r>
            <a:endParaRPr lang="en-US" altLang="zh-CN" dirty="0"/>
          </a:p>
          <a:p>
            <a:r>
              <a:rPr lang="zh-CN" altLang="en-US" dirty="0"/>
              <a:t>  这天定为老人节，是人们对爷爷奶奶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  们的祝福哦！</a:t>
            </a:r>
          </a:p>
        </p:txBody>
      </p:sp>
      <p:pic>
        <p:nvPicPr>
          <p:cNvPr id="4" name="Picture 2" descr="查看源图像">
            <a:extLst>
              <a:ext uri="{FF2B5EF4-FFF2-40B4-BE49-F238E27FC236}">
                <a16:creationId xmlns:a16="http://schemas.microsoft.com/office/drawing/2014/main" id="{DC9150E4-9E75-9F86-F729-1D0541D773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401" y="1311388"/>
            <a:ext cx="4228718" cy="4235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5331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重阳节的习俗卡通图片 的图像结果">
            <a:extLst>
              <a:ext uri="{FF2B5EF4-FFF2-40B4-BE49-F238E27FC236}">
                <a16:creationId xmlns:a16="http://schemas.microsoft.com/office/drawing/2014/main" id="{B716CCBC-1EFA-2FEC-B777-BA91915C52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8502" y="1025545"/>
            <a:ext cx="3642042" cy="548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52BDBA16-2118-83E6-348C-C672EE2F6242}"/>
              </a:ext>
            </a:extLst>
          </p:cNvPr>
          <p:cNvSpPr/>
          <p:nvPr/>
        </p:nvSpPr>
        <p:spPr>
          <a:xfrm>
            <a:off x="370173" y="102215"/>
            <a:ext cx="4339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重阳节的</a:t>
            </a:r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习俗</a:t>
            </a:r>
            <a:endParaRPr lang="zh-CN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D564BC2E-05CB-2FEF-7A96-A51726A0D481}"/>
              </a:ext>
            </a:extLst>
          </p:cNvPr>
          <p:cNvSpPr/>
          <p:nvPr/>
        </p:nvSpPr>
        <p:spPr>
          <a:xfrm>
            <a:off x="277839" y="5720695"/>
            <a:ext cx="2262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赏菊花</a:t>
            </a:r>
            <a:endParaRPr lang="zh-CN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B3D1A4BA-BAD8-AE60-74D2-0311B48E5C0A}"/>
              </a:ext>
            </a:extLst>
          </p:cNvPr>
          <p:cNvSpPr/>
          <p:nvPr/>
        </p:nvSpPr>
        <p:spPr>
          <a:xfrm>
            <a:off x="5630630" y="5584181"/>
            <a:ext cx="64171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饮菊花酒、吃重阳糕</a:t>
            </a:r>
          </a:p>
        </p:txBody>
      </p:sp>
      <p:pic>
        <p:nvPicPr>
          <p:cNvPr id="3078" name="Picture 6" descr="吃重阳糕卡通图片 的图像结果">
            <a:extLst>
              <a:ext uri="{FF2B5EF4-FFF2-40B4-BE49-F238E27FC236}">
                <a16:creationId xmlns:a16="http://schemas.microsoft.com/office/drawing/2014/main" id="{F4351360-08A8-72EF-EB29-B93B8ACAFD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0487" y="350489"/>
            <a:ext cx="4910772" cy="50801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785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81D548-78A4-A83C-6728-42201DA54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4597E54-99B0-111E-0FC3-DAF303732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5122" name="Picture 2" descr="登高卡通图片 的图像结果">
            <a:extLst>
              <a:ext uri="{FF2B5EF4-FFF2-40B4-BE49-F238E27FC236}">
                <a16:creationId xmlns:a16="http://schemas.microsoft.com/office/drawing/2014/main" id="{7987C806-DDAA-EFF5-C928-47EB93586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91" y="508317"/>
            <a:ext cx="5010009" cy="5283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50AFCA61-68E4-0B9F-1BB9-B158F475CF56}"/>
              </a:ext>
            </a:extLst>
          </p:cNvPr>
          <p:cNvSpPr/>
          <p:nvPr/>
        </p:nvSpPr>
        <p:spPr>
          <a:xfrm>
            <a:off x="2496849" y="5792311"/>
            <a:ext cx="15696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登高</a:t>
            </a:r>
          </a:p>
        </p:txBody>
      </p:sp>
      <p:pic>
        <p:nvPicPr>
          <p:cNvPr id="5124" name="Picture 4" descr="佩茱萸卡通图片 的图像结果">
            <a:extLst>
              <a:ext uri="{FF2B5EF4-FFF2-40B4-BE49-F238E27FC236}">
                <a16:creationId xmlns:a16="http://schemas.microsoft.com/office/drawing/2014/main" id="{8DBD0ABD-913C-1E08-490C-FD854E06BE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EBEBEB"/>
              </a:clrFrom>
              <a:clrTo>
                <a:srgbClr val="EBEBE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04361"/>
            <a:ext cx="5187950" cy="5187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490E3AEF-6C95-ED68-4F32-8E3753F351CC}"/>
              </a:ext>
            </a:extLst>
          </p:cNvPr>
          <p:cNvSpPr/>
          <p:nvPr/>
        </p:nvSpPr>
        <p:spPr>
          <a:xfrm>
            <a:off x="7677640" y="5715298"/>
            <a:ext cx="22621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佩茱萸</a:t>
            </a:r>
          </a:p>
        </p:txBody>
      </p:sp>
    </p:spTree>
    <p:extLst>
      <p:ext uri="{BB962C8B-B14F-4D97-AF65-F5344CB8AC3E}">
        <p14:creationId xmlns:p14="http://schemas.microsoft.com/office/powerpoint/2010/main" val="2902497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A6B568-1A23-7A3F-FAE0-F94E61D29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FD02F8BE-FAF9-6CB8-E915-0C593C25671D}"/>
              </a:ext>
            </a:extLst>
          </p:cNvPr>
          <p:cNvSpPr/>
          <p:nvPr/>
        </p:nvSpPr>
        <p:spPr>
          <a:xfrm>
            <a:off x="-1496381" y="126107"/>
            <a:ext cx="9837741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CN" altLang="en-US" sz="3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怎样对爷爷奶奶表达我们的爱呢</a:t>
            </a:r>
            <a:r>
              <a:rPr lang="zh-CN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？</a:t>
            </a:r>
            <a:endParaRPr lang="zh-CN" alt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6150" name="Picture 6" descr="给奶奶捶背卡通图片 的图像结果">
            <a:extLst>
              <a:ext uri="{FF2B5EF4-FFF2-40B4-BE49-F238E27FC236}">
                <a16:creationId xmlns:a16="http://schemas.microsoft.com/office/drawing/2014/main" id="{BB4F3F08-FD5B-116F-282C-600BF5BBC0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83" y="845819"/>
            <a:ext cx="3492817" cy="3818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为奶奶梳头卡通图片 的图像结果">
            <a:extLst>
              <a:ext uri="{FF2B5EF4-FFF2-40B4-BE49-F238E27FC236}">
                <a16:creationId xmlns:a16="http://schemas.microsoft.com/office/drawing/2014/main" id="{67349DC7-1A26-FC49-3705-423311D25B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330" y="1929706"/>
            <a:ext cx="3863340" cy="386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为奶奶洗脚卡通图片 的图像结果">
            <a:extLst>
              <a:ext uri="{FF2B5EF4-FFF2-40B4-BE49-F238E27FC236}">
                <a16:creationId xmlns:a16="http://schemas.microsoft.com/office/drawing/2014/main" id="{C70CB033-45D7-5529-B49A-27CB0F15A95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6933" y="754201"/>
            <a:ext cx="4001294" cy="4001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44750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281E131-557D-2CCA-C677-0C9D8EC79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C35DA6B-F1D2-07C1-2C23-D9CD69A5DF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7170" name="Picture 2" descr="陪伴爷爷奶奶卡通图片 的图像结果">
            <a:extLst>
              <a:ext uri="{FF2B5EF4-FFF2-40B4-BE49-F238E27FC236}">
                <a16:creationId xmlns:a16="http://schemas.microsoft.com/office/drawing/2014/main" id="{678BCECD-949D-8441-BCC4-0CE66307D7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CECEC"/>
              </a:clrFrom>
              <a:clrTo>
                <a:srgbClr val="ECECEC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160" y="477837"/>
            <a:ext cx="6721822" cy="48358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53619357-3F79-9DD3-D261-66D8D5248398}"/>
              </a:ext>
            </a:extLst>
          </p:cNvPr>
          <p:cNvSpPr/>
          <p:nvPr/>
        </p:nvSpPr>
        <p:spPr>
          <a:xfrm>
            <a:off x="3579926" y="5313680"/>
            <a:ext cx="50321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多</a:t>
            </a:r>
            <a:r>
              <a:rPr lang="zh-CN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陪伴爷爷奶奶</a:t>
            </a:r>
          </a:p>
        </p:txBody>
      </p:sp>
    </p:spTree>
    <p:extLst>
      <p:ext uri="{BB962C8B-B14F-4D97-AF65-F5344CB8AC3E}">
        <p14:creationId xmlns:p14="http://schemas.microsoft.com/office/powerpoint/2010/main" val="28176523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109</Words>
  <Application>Microsoft Office PowerPoint</Application>
  <PresentationFormat>宽屏</PresentationFormat>
  <Paragraphs>17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1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佳妮 周</dc:creator>
  <cp:lastModifiedBy>佳妮 周</cp:lastModifiedBy>
  <cp:revision>2</cp:revision>
  <dcterms:created xsi:type="dcterms:W3CDTF">2022-11-06T04:47:46Z</dcterms:created>
  <dcterms:modified xsi:type="dcterms:W3CDTF">2022-11-06T05:19:11Z</dcterms:modified>
</cp:coreProperties>
</file>