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899535" y="2188210"/>
            <a:ext cx="77641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琥珀" panose="02010800040101010101" charset="-122"/>
                <a:ea typeface="华文琥珀" panose="02010800040101010101" charset="-122"/>
              </a:rPr>
              <a:t>我身边的大朋友</a:t>
            </a:r>
            <a:endParaRPr lang="zh-CN" altLang="en-US" sz="8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458470" y="1035685"/>
            <a:ext cx="5144770" cy="4787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5735955" y="1085215"/>
            <a:ext cx="5514975" cy="4686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014220" y="5922010"/>
            <a:ext cx="32150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保安叔叔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7637780" y="5922010"/>
            <a:ext cx="3613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保健医生</a:t>
            </a:r>
            <a:endParaRPr lang="zh-CN" altLang="en-US" sz="3600"/>
          </a:p>
        </p:txBody>
      </p:sp>
      <p:sp>
        <p:nvSpPr>
          <p:cNvPr id="6" name="文本框 5"/>
          <p:cNvSpPr txBox="1"/>
          <p:nvPr/>
        </p:nvSpPr>
        <p:spPr>
          <a:xfrm>
            <a:off x="2929255" y="390525"/>
            <a:ext cx="5822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我身边有哪些大朋友？</a:t>
            </a:r>
            <a:endParaRPr lang="zh-CN" altLang="en-US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748030" y="469900"/>
            <a:ext cx="4650740" cy="5176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953895" y="5871845"/>
            <a:ext cx="2479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食堂厨师</a:t>
            </a:r>
            <a:endParaRPr lang="zh-CN" altLang="en-US" sz="3200"/>
          </a:p>
        </p:txBody>
      </p:sp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6257290" y="407035"/>
            <a:ext cx="4901565" cy="5302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668260" y="5871845"/>
            <a:ext cx="2955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环卫阿姨</a:t>
            </a:r>
            <a:endParaRPr lang="zh-CN" altLang="en-US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27480" y="567055"/>
            <a:ext cx="6121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你还知道有哪些大朋友们呢？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1427480" y="1452245"/>
            <a:ext cx="6170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他们的工作是做什么？</a:t>
            </a:r>
            <a:endParaRPr lang="zh-CN" altLang="en-US" sz="3600"/>
          </a:p>
        </p:txBody>
      </p:sp>
      <p:pic>
        <p:nvPicPr>
          <p:cNvPr id="107" name="图片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840740" y="2560955"/>
            <a:ext cx="4733290" cy="383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6695440" y="1452245"/>
            <a:ext cx="3824605" cy="5174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WYyNjRmN2NjMDIyY2VmNWNjNDc3YWJiZTUwNGQ2ZT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WPS 演示</Application>
  <PresentationFormat>宽屏</PresentationFormat>
  <Paragraphs>16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Arial Unicode MS</vt:lpstr>
      <vt:lpstr>Calibri</vt:lpstr>
      <vt:lpstr>微软雅黑</vt:lpstr>
      <vt:lpstr>隶书</vt:lpstr>
      <vt:lpstr>华文琥珀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4</cp:revision>
  <dcterms:created xsi:type="dcterms:W3CDTF">2022-11-17T00:38:40Z</dcterms:created>
  <dcterms:modified xsi:type="dcterms:W3CDTF">2022-11-17T02:49:28Z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ADD9F22932B24E1E986E8690D767423E</vt:lpwstr>
  </property>
  <property fmtid="{D5CDD505-2E9C-101B-9397-08002B2CF9AE}" pid="3" name="KSOProductBuildVer">
    <vt:lpwstr>2052-11.1.0.13607</vt:lpwstr>
  </property>
</Properties>
</file>