
<file path=[Content_Types].xml><?xml version="1.0" encoding="utf-8"?>
<Types xmlns="http://schemas.openxmlformats.org/package/2006/content-types">
  <Default Extension="jpeg" ContentType="image/jpeg"/>
  <Default Extension="JPG" ContentType="image/.jp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"/>
  </p:notesMasterIdLst>
  <p:sldIdLst>
    <p:sldId id="256" r:id="rId3"/>
    <p:sldId id="257" r:id="rId5"/>
    <p:sldId id="258" r:id="rId6"/>
    <p:sldId id="259" r:id="rId7"/>
    <p:sldId id="260" r:id="rId8"/>
  </p:sldIdLst>
  <p:sldSz cx="12192000" cy="6858000"/>
  <p:notesSz cx="6858000" cy="9144000"/>
  <p:custDataLst>
    <p:tags r:id="rId12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336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presProps" Target="presProps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2" Type="http://schemas.openxmlformats.org/officeDocument/2006/relationships/tags" Target="tags/tag2.xml"/><Relationship Id="rId11" Type="http://schemas.openxmlformats.org/officeDocument/2006/relationships/tableStyles" Target="tableStyles.xml"/><Relationship Id="rId10" Type="http://schemas.openxmlformats.org/officeDocument/2006/relationships/viewProps" Target="viewProps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1.xml"/><Relationship Id="rId5" Type="http://schemas.openxmlformats.org/officeDocument/2006/relationships/slideLayout" Target="../slideLayouts/slideLayout1.xml"/><Relationship Id="rId4" Type="http://schemas.openxmlformats.org/officeDocument/2006/relationships/image" Target="../media/image4.jpeg"/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5.jpeg"/><Relationship Id="rId1" Type="http://schemas.openxmlformats.org/officeDocument/2006/relationships/tags" Target="../tags/tag1.xml"/></Relationships>
</file>

<file path=ppt/slides/_rels/slide3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.xml"/><Relationship Id="rId4" Type="http://schemas.openxmlformats.org/officeDocument/2006/relationships/image" Target="../media/image9.jpeg"/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0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ctrTitle"/>
          </p:nvPr>
        </p:nvSpPr>
        <p:spPr/>
        <p:txBody>
          <a:bodyPr/>
          <a:p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/>
        <p:txBody>
          <a:bodyPr/>
          <a:p>
            <a:endParaRPr lang="zh-CN" altLang="en-US"/>
          </a:p>
        </p:txBody>
      </p:sp>
      <p:pic>
        <p:nvPicPr>
          <p:cNvPr id="4" name="图片 3" descr="IMG_3549(20220920-162044)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99695" y="48260"/>
            <a:ext cx="5482590" cy="6858000"/>
          </a:xfrm>
          <a:prstGeom prst="rect">
            <a:avLst/>
          </a:prstGeom>
        </p:spPr>
      </p:pic>
      <p:pic>
        <p:nvPicPr>
          <p:cNvPr id="5" name="图片 4" descr="IMG_3552(20220920-162050)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53685" y="48260"/>
            <a:ext cx="3129915" cy="3915410"/>
          </a:xfrm>
          <a:prstGeom prst="rect">
            <a:avLst/>
          </a:prstGeom>
        </p:spPr>
      </p:pic>
      <p:pic>
        <p:nvPicPr>
          <p:cNvPr id="6" name="图片 5" descr="IMG_3553(20220920-162052)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38925" y="3286760"/>
            <a:ext cx="2854960" cy="3571240"/>
          </a:xfrm>
          <a:prstGeom prst="rect">
            <a:avLst/>
          </a:prstGeom>
        </p:spPr>
      </p:pic>
      <p:pic>
        <p:nvPicPr>
          <p:cNvPr id="7" name="图片 6" descr="IMG_3548(20220920-162040)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914130" y="182245"/>
            <a:ext cx="2786380" cy="3485515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p>
            <a:endParaRPr lang="zh-CN" altLang="en-US"/>
          </a:p>
        </p:txBody>
      </p:sp>
      <p:pic>
        <p:nvPicPr>
          <p:cNvPr id="4" name="图片 3" descr="IMG_3554(20220920-162055)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3354705" y="0"/>
            <a:ext cx="548259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p>
            <a:endParaRPr lang="zh-CN" altLang="en-US"/>
          </a:p>
        </p:txBody>
      </p:sp>
      <p:pic>
        <p:nvPicPr>
          <p:cNvPr id="4" name="图片 3" descr="IMG_3547(20220920-162038)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027805" y="3606165"/>
            <a:ext cx="3075305" cy="3847465"/>
          </a:xfrm>
          <a:prstGeom prst="rect">
            <a:avLst/>
          </a:prstGeom>
        </p:spPr>
      </p:pic>
      <p:pic>
        <p:nvPicPr>
          <p:cNvPr id="5" name="图片 4" descr="IMG_3550(20220920-162046)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94530" y="179070"/>
            <a:ext cx="3075305" cy="3847465"/>
          </a:xfrm>
          <a:prstGeom prst="rect">
            <a:avLst/>
          </a:prstGeom>
        </p:spPr>
      </p:pic>
      <p:pic>
        <p:nvPicPr>
          <p:cNvPr id="6" name="图片 5" descr="IMG_3551(20220920-162048)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1330" y="922020"/>
            <a:ext cx="3075305" cy="3847465"/>
          </a:xfrm>
          <a:prstGeom prst="rect">
            <a:avLst/>
          </a:prstGeom>
        </p:spPr>
      </p:pic>
      <p:pic>
        <p:nvPicPr>
          <p:cNvPr id="7" name="图片 6" descr="IMG_3546(20220920-162036)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001635" y="728980"/>
            <a:ext cx="3075305" cy="3847465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p>
            <a:endParaRPr lang="zh-CN" altLang="en-US"/>
          </a:p>
        </p:txBody>
      </p:sp>
      <p:pic>
        <p:nvPicPr>
          <p:cNvPr id="4" name="图片 3" descr="IMG_3540(20220920-162016)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518920" y="0"/>
            <a:ext cx="915416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p>
            <a:endParaRPr lang="zh-CN" altLang="en-US"/>
          </a:p>
        </p:txBody>
      </p:sp>
      <p:pic>
        <p:nvPicPr>
          <p:cNvPr id="4" name="图片 3" descr="IMG_3545(20220920-162032)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518920" y="0"/>
            <a:ext cx="9154160" cy="6858000"/>
          </a:xfrm>
          <a:prstGeom prst="rect">
            <a:avLst/>
          </a:prstGeom>
        </p:spPr>
      </p:pic>
    </p:spTree>
  </p:cSld>
  <p:clrMapOvr>
    <a:masterClrMapping/>
  </p:clrMapOvr>
</p:sld>
</file>

<file path=ppt/tags/tag1.xml><?xml version="1.0" encoding="utf-8"?>
<p:tagLst xmlns:p="http://schemas.openxmlformats.org/presentationml/2006/main">
  <p:tag name="KSO_WM_UNIT_PLACING_PICTURE_USER_VIEWPORT" val="{&quot;height&quot;:10800,&quot;width&quot;:8634}"/>
</p:tagLst>
</file>

<file path=ppt/tags/tag2.xml><?xml version="1.0" encoding="utf-8"?>
<p:tagLst xmlns:p="http://schemas.openxmlformats.org/presentationml/2006/main">
  <p:tag name="COMMONDATA" val="eyJoZGlkIjoiMDk5ZWQ3Yzg0OGQ3NGI0YzkyNjBlYzE3Yjc5YzMxYmYifQ==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演示</Application>
  <PresentationFormat>宽屏</PresentationFormat>
  <Paragraphs>0</Paragraphs>
  <Slides>5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5</vt:i4>
      </vt:variant>
    </vt:vector>
  </HeadingPairs>
  <TitlesOfParts>
    <vt:vector size="12" baseType="lpstr">
      <vt:lpstr>Arial</vt:lpstr>
      <vt:lpstr>宋体</vt:lpstr>
      <vt:lpstr>Wingdings</vt:lpstr>
      <vt:lpstr>Arial Unicode MS</vt:lpstr>
      <vt:lpstr>Calibri</vt:lpstr>
      <vt:lpstr>微软雅黑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>''M y</cp:lastModifiedBy>
  <cp:revision>2</cp:revision>
  <dcterms:created xsi:type="dcterms:W3CDTF">2022-09-20T08:18:14Z</dcterms:created>
  <dcterms:modified xsi:type="dcterms:W3CDTF">2022-09-20T08:19:53Z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0F94CFEE6541413285C47C9F357280EB</vt:lpwstr>
  </property>
  <property fmtid="{D5CDD505-2E9C-101B-9397-08002B2CF9AE}" pid="3" name="KSOProductBuildVer">
    <vt:lpwstr>2052-11.1.0.12358</vt:lpwstr>
  </property>
</Properties>
</file>