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73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9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1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图片_202210311836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9525"/>
            <a:ext cx="12192000" cy="683895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3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35" y="-10795"/>
            <a:ext cx="12191365" cy="686879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3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-635"/>
            <a:ext cx="12192635" cy="685863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4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35" y="635"/>
            <a:ext cx="12192000" cy="68573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44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73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48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635"/>
            <a:ext cx="12192000" cy="68573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5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0" y="-24765"/>
            <a:ext cx="12192635" cy="688276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微信图片_2022103118365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35" y="635"/>
            <a:ext cx="12192000" cy="687514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COMMONDATA" val="eyJoZGlkIjoiNzBiMmYxNTQyZTRhZjcwNmJjNTU5ZTE0MjA3MTJmNTk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╱ 。微凉 </cp:lastModifiedBy>
  <cp:revision>177</cp:revision>
  <dcterms:created xsi:type="dcterms:W3CDTF">2019-06-19T02:08:00Z</dcterms:created>
  <dcterms:modified xsi:type="dcterms:W3CDTF">2022-10-31T10:43:47Z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2052-11.1.0.12598</vt:lpwstr>
  </property>
  <property fmtid="{D5CDD505-2E9C-101B-9397-08002B2CF9AE}" pid="3" name="ICV">
    <vt:lpwstr>CFAED544465443F99E8D733764613686</vt:lpwstr>
  </property>
</Properties>
</file>