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custDataLst>
    <p:tags r:id="rId13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D9D9"/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99" d="100"/>
          <a:sy n="99" d="100"/>
        </p:scale>
        <p:origin x="84" y="58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gs" Target="tags/tag73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330" y="1555115"/>
            <a:ext cx="5233035" cy="4608195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/>
            </a:gs>
            <a:gs pos="100000">
              <a:schemeClr val="bg2">
                <a:lumMod val="8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tags" Target="../tags/tag65.xml"/><Relationship Id="rId3" Type="http://schemas.openxmlformats.org/officeDocument/2006/relationships/image" Target="../media/image1.jpeg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67.xml"/><Relationship Id="rId2" Type="http://schemas.openxmlformats.org/officeDocument/2006/relationships/image" Target="../media/image2.jpeg"/><Relationship Id="rId1" Type="http://schemas.openxmlformats.org/officeDocument/2006/relationships/tags" Target="../tags/tag6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8.xml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9.xml"/><Relationship Id="rId1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0.xml"/><Relationship Id="rId1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1.xml"/><Relationship Id="rId1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2.xml"/><Relationship Id="rId1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p>
            <a:endParaRPr lang="zh-CN" altLang="zh-CN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5" name="图片 4" descr="微信图片_2022111519482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8880" y="12700"/>
            <a:ext cx="9812020" cy="6845300"/>
          </a:xfrm>
          <a:prstGeom prst="rect">
            <a:avLst/>
          </a:prstGeom>
        </p:spPr>
      </p:pic>
    </p:spTree>
    <p:custDataLst>
      <p:tags r:id="rId4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内容占位符 3" descr="微信图片_20221115194833"/>
          <p:cNvPicPr>
            <a:picLocks noChangeAspect="1"/>
          </p:cNvPicPr>
          <p:nvPr>
            <p:ph idx="1"/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custDataLst>
      <p:tags r:id="rId3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内容占位符 3" descr="微信图片_20221115194906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2540" y="-635"/>
            <a:ext cx="12188825" cy="6858000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内容占位符 3" descr="微信图片_20221115194909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-635" y="-1270"/>
            <a:ext cx="12192635" cy="6859270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内容占位符 3" descr="微信图片_20221115194913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-635" y="-12700"/>
            <a:ext cx="12193270" cy="6876415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内容占位符 3" descr="微信图片_20221115194916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-635" y="-8255"/>
            <a:ext cx="12192635" cy="6847205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内容占位符 3" descr="微信图片_20221115194918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0" y="-13335"/>
            <a:ext cx="12192635" cy="6871970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176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176_1*a*1"/>
  <p:tag name="KSO_WM_TEMPLATE_CATEGORY" val="custom"/>
  <p:tag name="KSO_WM_TEMPLATE_INDEX" val="20205176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176_1*b*1"/>
  <p:tag name="KSO_WM_TEMPLATE_CATEGORY" val="custom"/>
  <p:tag name="KSO_WM_TEMPLATE_INDEX" val="20205176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SLIDE_ID" val="custom20205176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176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6.xml><?xml version="1.0" encoding="utf-8"?>
<p:tagLst xmlns:p="http://schemas.openxmlformats.org/presentationml/2006/main">
  <p:tag name="KSO_WM_UNIT_PLACING_PICTURE_USER_VIEWPORT" val="{&quot;height&quot;:4800,&quot;width&quot;:8000}"/>
</p:tagLst>
</file>

<file path=ppt/tags/tag67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68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69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71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72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73.xml><?xml version="1.0" encoding="utf-8"?>
<p:tagLst xmlns:p="http://schemas.openxmlformats.org/presentationml/2006/main">
  <p:tag name="COMMONDATA" val="eyJoZGlkIjoiNzBiMmYxNTQyZTRhZjcwNmJjNTU5ZTE0MjA3MTJmNTkifQ==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/>
            </a:gs>
            <a:gs pos="100000">
              <a:schemeClr val="phClr">
                <a:lumMod val="85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演示</Application>
  <PresentationFormat>宽屏</PresentationFormat>
  <Paragraphs>0</Paragraphs>
  <Slides>7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5" baseType="lpstr">
      <vt:lpstr>Arial</vt:lpstr>
      <vt:lpstr>宋体</vt:lpstr>
      <vt:lpstr>Wingdings</vt:lpstr>
      <vt:lpstr>Wingdings</vt:lpstr>
      <vt:lpstr>微软雅黑</vt:lpstr>
      <vt:lpstr>Arial Unicode MS</vt:lpstr>
      <vt:lpstr>Calibri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╱ 。微凉 </cp:lastModifiedBy>
  <cp:revision>177</cp:revision>
  <dcterms:created xsi:type="dcterms:W3CDTF">2019-06-19T02:08:00Z</dcterms:created>
  <dcterms:modified xsi:type="dcterms:W3CDTF">2022-11-15T11:53:42Z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2052-11.1.0.12763</vt:lpwstr>
  </property>
  <property fmtid="{D5CDD505-2E9C-101B-9397-08002B2CF9AE}" pid="3" name="ICV">
    <vt:lpwstr>1CC413C5F49F4A1EA414B6369ABA0CB8</vt:lpwstr>
  </property>
</Properties>
</file>