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7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2.jpeg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1.xml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210251347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21025134731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41275"/>
            <a:ext cx="12191365" cy="68999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2102513473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9525"/>
            <a:ext cx="12191365" cy="68681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2102513473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2102513474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3175"/>
            <a:ext cx="12191365" cy="68548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2102514244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16250" y="47625"/>
            <a:ext cx="942975" cy="1624965"/>
          </a:xfrm>
          <a:prstGeom prst="rect">
            <a:avLst/>
          </a:prstGeom>
        </p:spPr>
      </p:pic>
      <p:pic>
        <p:nvPicPr>
          <p:cNvPr id="5" name="图片 4" descr="微信图片_202210251424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555" y="356235"/>
            <a:ext cx="1123315" cy="979805"/>
          </a:xfrm>
          <a:prstGeom prst="rect">
            <a:avLst/>
          </a:prstGeom>
        </p:spPr>
      </p:pic>
      <p:pic>
        <p:nvPicPr>
          <p:cNvPr id="6" name="图片 5" descr="微信图片_202210251424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760" y="1938655"/>
            <a:ext cx="1123315" cy="979805"/>
          </a:xfrm>
          <a:prstGeom prst="rect">
            <a:avLst/>
          </a:prstGeom>
        </p:spPr>
      </p:pic>
      <p:pic>
        <p:nvPicPr>
          <p:cNvPr id="8" name="内容占位符 3" descr="微信图片_202210251424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16725" y="1517015"/>
            <a:ext cx="942975" cy="1624965"/>
          </a:xfrm>
          <a:prstGeom prst="rect">
            <a:avLst/>
          </a:prstGeom>
        </p:spPr>
      </p:pic>
      <p:pic>
        <p:nvPicPr>
          <p:cNvPr id="9" name="内容占位符 3" descr="微信图片_202210251424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6250" y="3184525"/>
            <a:ext cx="942975" cy="1624965"/>
          </a:xfrm>
          <a:prstGeom prst="rect">
            <a:avLst/>
          </a:prstGeom>
        </p:spPr>
      </p:pic>
      <p:pic>
        <p:nvPicPr>
          <p:cNvPr id="10" name="图片 9" descr="微信图片_202210251424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725" y="3507105"/>
            <a:ext cx="1123315" cy="979805"/>
          </a:xfrm>
          <a:prstGeom prst="rect">
            <a:avLst/>
          </a:prstGeom>
        </p:spPr>
      </p:pic>
      <p:pic>
        <p:nvPicPr>
          <p:cNvPr id="11" name="内容占位符 3" descr="微信图片_202210251424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5930" y="5075555"/>
            <a:ext cx="942975" cy="1624965"/>
          </a:xfrm>
          <a:prstGeom prst="rect">
            <a:avLst/>
          </a:prstGeom>
        </p:spPr>
      </p:pic>
      <p:pic>
        <p:nvPicPr>
          <p:cNvPr id="12" name="图片 11" descr="微信图片_202210251424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685" y="5541645"/>
            <a:ext cx="1123315" cy="979805"/>
          </a:xfrm>
          <a:prstGeom prst="rect">
            <a:avLst/>
          </a:prstGeom>
        </p:spPr>
      </p:pic>
      <p:pic>
        <p:nvPicPr>
          <p:cNvPr id="13" name="图片 12" descr="微信图片_20221025142441"/>
          <p:cNvPicPr>
            <a:picLocks noChangeAspect="1"/>
          </p:cNvPicPr>
          <p:nvPr/>
        </p:nvPicPr>
        <p:blipFill>
          <a:blip r:embed="rId3"/>
          <a:srcRect l="52492" t="7388" r="3836" b="37895"/>
          <a:stretch>
            <a:fillRect/>
          </a:stretch>
        </p:blipFill>
        <p:spPr>
          <a:xfrm>
            <a:off x="4490720" y="1673225"/>
            <a:ext cx="998855" cy="1052830"/>
          </a:xfrm>
          <a:prstGeom prst="rect">
            <a:avLst/>
          </a:prstGeom>
        </p:spPr>
      </p:pic>
      <p:pic>
        <p:nvPicPr>
          <p:cNvPr id="14" name="图片 13" descr="微信图片_202210251424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050" y="1852295"/>
            <a:ext cx="998220" cy="954405"/>
          </a:xfrm>
          <a:prstGeom prst="rect">
            <a:avLst/>
          </a:prstGeom>
        </p:spPr>
      </p:pic>
      <p:pic>
        <p:nvPicPr>
          <p:cNvPr id="15" name="图片 14" descr="微信图片_202210251424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055" y="3578860"/>
            <a:ext cx="1109980" cy="1109980"/>
          </a:xfrm>
          <a:prstGeom prst="rect">
            <a:avLst/>
          </a:prstGeom>
        </p:spPr>
      </p:pic>
      <p:pic>
        <p:nvPicPr>
          <p:cNvPr id="16" name="图片 15" descr="微信图片_20221025142459"/>
          <p:cNvPicPr>
            <a:picLocks noChangeAspect="1"/>
          </p:cNvPicPr>
          <p:nvPr/>
        </p:nvPicPr>
        <p:blipFill>
          <a:blip r:embed="rId6"/>
          <a:srcRect l="29590" t="41700" r="30752" b="36683"/>
          <a:stretch>
            <a:fillRect/>
          </a:stretch>
        </p:blipFill>
        <p:spPr>
          <a:xfrm>
            <a:off x="8674735" y="3585210"/>
            <a:ext cx="1105535" cy="82359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703070" y="431165"/>
            <a:ext cx="10712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/>
              <a:t>大</a:t>
            </a:r>
            <a:endParaRPr lang="zh-CN" altLang="en-US" sz="4800" b="1"/>
          </a:p>
        </p:txBody>
      </p:sp>
      <p:sp>
        <p:nvSpPr>
          <p:cNvPr id="18" name="文本框 17"/>
          <p:cNvSpPr txBox="1"/>
          <p:nvPr/>
        </p:nvSpPr>
        <p:spPr>
          <a:xfrm>
            <a:off x="5869940" y="1852295"/>
            <a:ext cx="10712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/>
              <a:t>大</a:t>
            </a:r>
            <a:endParaRPr lang="zh-CN" altLang="en-US" sz="4800" b="1"/>
          </a:p>
        </p:txBody>
      </p:sp>
      <p:sp>
        <p:nvSpPr>
          <p:cNvPr id="19" name="文本框 18"/>
          <p:cNvSpPr txBox="1"/>
          <p:nvPr/>
        </p:nvSpPr>
        <p:spPr>
          <a:xfrm>
            <a:off x="1703070" y="3569335"/>
            <a:ext cx="1071245" cy="848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 b="1"/>
              <a:t>大</a:t>
            </a:r>
            <a:endParaRPr lang="zh-CN" altLang="en-US" sz="4800" b="1"/>
          </a:p>
        </p:txBody>
      </p:sp>
      <p:sp>
        <p:nvSpPr>
          <p:cNvPr id="20" name="文本框 19"/>
          <p:cNvSpPr txBox="1"/>
          <p:nvPr/>
        </p:nvSpPr>
        <p:spPr>
          <a:xfrm>
            <a:off x="1703070" y="5473065"/>
            <a:ext cx="10712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/>
              <a:t>大</a:t>
            </a:r>
            <a:endParaRPr lang="zh-CN" altLang="en-US" sz="4800" b="1"/>
          </a:p>
        </p:txBody>
      </p:sp>
      <p:sp>
        <p:nvSpPr>
          <p:cNvPr id="21" name="文本框 20"/>
          <p:cNvSpPr txBox="1"/>
          <p:nvPr/>
        </p:nvSpPr>
        <p:spPr>
          <a:xfrm>
            <a:off x="5666740" y="483870"/>
            <a:ext cx="12744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/>
              <a:t>小</a:t>
            </a:r>
            <a:endParaRPr lang="zh-CN" altLang="en-US" sz="4800" b="1"/>
          </a:p>
        </p:txBody>
      </p:sp>
      <p:sp>
        <p:nvSpPr>
          <p:cNvPr id="22" name="文本框 21"/>
          <p:cNvSpPr txBox="1"/>
          <p:nvPr/>
        </p:nvSpPr>
        <p:spPr>
          <a:xfrm>
            <a:off x="1741805" y="1903095"/>
            <a:ext cx="12744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/>
              <a:t>小</a:t>
            </a:r>
            <a:endParaRPr lang="zh-CN" altLang="en-US" sz="4800" b="1"/>
          </a:p>
        </p:txBody>
      </p:sp>
      <p:sp>
        <p:nvSpPr>
          <p:cNvPr id="23" name="文本框 22"/>
          <p:cNvSpPr txBox="1"/>
          <p:nvPr/>
        </p:nvSpPr>
        <p:spPr>
          <a:xfrm>
            <a:off x="5869940" y="3578860"/>
            <a:ext cx="12744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/>
              <a:t>小</a:t>
            </a:r>
            <a:endParaRPr lang="zh-CN" altLang="en-US" sz="4800" b="1"/>
          </a:p>
        </p:txBody>
      </p:sp>
      <p:sp>
        <p:nvSpPr>
          <p:cNvPr id="24" name="文本框 23"/>
          <p:cNvSpPr txBox="1"/>
          <p:nvPr/>
        </p:nvSpPr>
        <p:spPr>
          <a:xfrm>
            <a:off x="4215130" y="5485130"/>
            <a:ext cx="12744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/>
              <a:t>小</a:t>
            </a:r>
            <a:endParaRPr lang="zh-CN" altLang="en-US" sz="4800" b="1"/>
          </a:p>
        </p:txBody>
      </p:sp>
      <p:pic>
        <p:nvPicPr>
          <p:cNvPr id="25" name="图片 24" descr="微信图片_202210251750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760" y="300990"/>
            <a:ext cx="1059815" cy="111823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PLACING_PICTURE_USER_VIEWPORT" val="{&quot;height&quot;:7495,&quot;width&quot;:9993}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COMMONDATA" val="eyJoZGlkIjoiNzBiMmYxNTQyZTRhZjcwNmJjNTU5ZTE0MjA3MTJmNTk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演示</Application>
  <PresentationFormat>宽屏</PresentationFormat>
  <Paragraphs>16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╱ 。微凉 </cp:lastModifiedBy>
  <cp:revision>178</cp:revision>
  <dcterms:created xsi:type="dcterms:W3CDTF">2019-06-19T02:08:00Z</dcterms:created>
  <dcterms:modified xsi:type="dcterms:W3CDTF">2022-10-25T09:51:39Z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19220AB2CD354D4B8FB21D3B7252FB90</vt:lpwstr>
  </property>
</Properties>
</file>