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3"/>
  </p:sldMasterIdLst>
  <p:notesMasterIdLst>
    <p:notesMasterId r:id="rId5"/>
  </p:notesMasterIdLst>
  <p:sldIdLst>
    <p:sldId id="284" r:id="rId4"/>
    <p:sldId id="257" r:id="rId6"/>
    <p:sldId id="258" r:id="rId7"/>
    <p:sldId id="281" r:id="rId8"/>
    <p:sldId id="280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9437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4629"/>
  </p:normalViewPr>
  <p:slideViewPr>
    <p:cSldViewPr snapToGrid="0" snapToObjects="1">
      <p:cViewPr>
        <p:scale>
          <a:sx n="75" d="100"/>
          <a:sy n="75" d="100"/>
        </p:scale>
        <p:origin x="-189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DB0C0-B86C-C743-9558-DFAC4670B67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C37A5-58F9-8740-896C-95FDD45ACF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C37A5-58F9-8740-896C-95FDD45ACF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9788" y="672447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FFBD-69CB-C142-8797-FA7E71F7D2F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4A-22AF-A246-B352-4BC2D6ED8AA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media" Target="../media/media1.wma"/><Relationship Id="rId4" Type="http://schemas.openxmlformats.org/officeDocument/2006/relationships/audio" Target="../media/media1.wma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tags" Target="../tags/tag2.xml"/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.png"/><Relationship Id="rId12" Type="http://schemas.microsoft.com/office/2007/relationships/media" Target="../media/media1.wma"/><Relationship Id="rId11" Type="http://schemas.openxmlformats.org/officeDocument/2006/relationships/audio" Target="../media/media1.wma"/><Relationship Id="rId10" Type="http://schemas.openxmlformats.org/officeDocument/2006/relationships/tags" Target="../tags/tag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98775" y="1600835"/>
            <a:ext cx="6610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中班音乐：郊游</a:t>
            </a:r>
            <a:endParaRPr lang="zh-CN" altLang="en-US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"/>
            <a:ext cx="12192000" cy="6858000"/>
          </a:xfrm>
          <a:prstGeom prst="rect">
            <a:avLst/>
          </a:prstGeom>
        </p:spPr>
      </p:pic>
      <p:pic>
        <p:nvPicPr>
          <p:cNvPr id="2" name="图片 1" descr="IMG_3103(20221023-08162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040"/>
            <a:ext cx="6777355" cy="5402580"/>
          </a:xfrm>
          <a:prstGeom prst="rect">
            <a:avLst/>
          </a:prstGeom>
        </p:spPr>
      </p:pic>
      <p:pic>
        <p:nvPicPr>
          <p:cNvPr id="3" name="图片 2" descr="IMG_3099(20221023-08153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805" y="701675"/>
            <a:ext cx="5882005" cy="5356860"/>
          </a:xfrm>
          <a:prstGeom prst="rect">
            <a:avLst/>
          </a:prstGeom>
        </p:spPr>
      </p:pic>
      <p:pic>
        <p:nvPicPr>
          <p:cNvPr id="8" name="第九周音乐：郊游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2000" y="5885180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79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" y="400050"/>
            <a:ext cx="12164695" cy="6014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12466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" y="3985260"/>
            <a:ext cx="2883535" cy="2166620"/>
          </a:xfrm>
          <a:prstGeom prst="rect">
            <a:avLst/>
          </a:prstGeom>
        </p:spPr>
      </p:pic>
      <p:pic>
        <p:nvPicPr>
          <p:cNvPr id="5" name="图片 4" descr="xiaoshouxiangqian_7589041.jpg.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345" y="782955"/>
            <a:ext cx="3289935" cy="2263140"/>
          </a:xfrm>
          <a:prstGeom prst="rect">
            <a:avLst/>
          </a:prstGeom>
        </p:spPr>
      </p:pic>
      <p:pic>
        <p:nvPicPr>
          <p:cNvPr id="6" name="图片 5" descr="微信截图_202210230827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60" y="954405"/>
            <a:ext cx="2768600" cy="2524760"/>
          </a:xfrm>
          <a:prstGeom prst="rect">
            <a:avLst/>
          </a:prstGeom>
        </p:spPr>
      </p:pic>
      <p:pic>
        <p:nvPicPr>
          <p:cNvPr id="7" name="图片 6" descr="5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240" y="3952875"/>
            <a:ext cx="3272155" cy="2199005"/>
          </a:xfrm>
          <a:prstGeom prst="rect">
            <a:avLst/>
          </a:prstGeom>
        </p:spPr>
      </p:pic>
      <p:pic>
        <p:nvPicPr>
          <p:cNvPr id="9" name="图片 8" descr="20170101205913958900_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8045" y="1095375"/>
            <a:ext cx="3190875" cy="2383790"/>
          </a:xfrm>
          <a:prstGeom prst="rect">
            <a:avLst/>
          </a:prstGeom>
        </p:spPr>
      </p:pic>
      <p:pic>
        <p:nvPicPr>
          <p:cNvPr id="10" name="图片 9" descr="E-1155399-153F5F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0305" y="3952875"/>
            <a:ext cx="2715895" cy="203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46430" y="281940"/>
            <a:ext cx="10682605" cy="19831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微信截图_202210230827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85215" y="480060"/>
            <a:ext cx="1739900" cy="1586865"/>
          </a:xfrm>
          <a:prstGeom prst="rect">
            <a:avLst/>
          </a:prstGeom>
        </p:spPr>
      </p:pic>
      <p:pic>
        <p:nvPicPr>
          <p:cNvPr id="7" name="图片 6" descr="xiaoshouxiangqian_7589041.jpg.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60" y="480060"/>
            <a:ext cx="2283460" cy="1756410"/>
          </a:xfrm>
          <a:prstGeom prst="rect">
            <a:avLst/>
          </a:prstGeom>
        </p:spPr>
      </p:pic>
      <p:pic>
        <p:nvPicPr>
          <p:cNvPr id="8" name="图片 7" descr="微信截图_2022102308275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09640" y="522605"/>
            <a:ext cx="1911350" cy="1671320"/>
          </a:xfrm>
          <a:prstGeom prst="rect">
            <a:avLst/>
          </a:prstGeom>
        </p:spPr>
      </p:pic>
      <p:pic>
        <p:nvPicPr>
          <p:cNvPr id="9" name="图片 8" descr="5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235" y="575945"/>
            <a:ext cx="2204085" cy="161798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538480" y="2578735"/>
            <a:ext cx="10683240" cy="19831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12466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725" y="2725420"/>
            <a:ext cx="2248535" cy="1689735"/>
          </a:xfrm>
          <a:prstGeom prst="rect">
            <a:avLst/>
          </a:prstGeom>
        </p:spPr>
      </p:pic>
      <p:pic>
        <p:nvPicPr>
          <p:cNvPr id="14" name="图片 13" descr="20170101205913958900_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940" y="2788285"/>
            <a:ext cx="2162175" cy="1616075"/>
          </a:xfrm>
          <a:prstGeom prst="rect">
            <a:avLst/>
          </a:prstGeom>
        </p:spPr>
      </p:pic>
      <p:pic>
        <p:nvPicPr>
          <p:cNvPr id="15" name="图片 14" descr="E-1155399-153F5F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2955" y="2748280"/>
            <a:ext cx="2249170" cy="166687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646430" y="4874895"/>
            <a:ext cx="10682605" cy="19831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微信截图_202210230827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09370" y="5073650"/>
            <a:ext cx="1739900" cy="1586865"/>
          </a:xfrm>
          <a:prstGeom prst="rect">
            <a:avLst/>
          </a:prstGeom>
        </p:spPr>
      </p:pic>
      <p:pic>
        <p:nvPicPr>
          <p:cNvPr id="18" name="图片 17" descr="xiaoshouxiangqian_7589041.jpg.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40" y="4998720"/>
            <a:ext cx="2283460" cy="1756410"/>
          </a:xfrm>
          <a:prstGeom prst="rect">
            <a:avLst/>
          </a:prstGeom>
        </p:spPr>
      </p:pic>
      <p:pic>
        <p:nvPicPr>
          <p:cNvPr id="19" name="图片 18" descr="微信截图_202210230827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78600" y="5037455"/>
            <a:ext cx="1911350" cy="1671320"/>
          </a:xfrm>
          <a:prstGeom prst="rect">
            <a:avLst/>
          </a:prstGeom>
        </p:spPr>
      </p:pic>
      <p:pic>
        <p:nvPicPr>
          <p:cNvPr id="20" name="图片 19" descr="5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345" y="5073650"/>
            <a:ext cx="2204085" cy="1617980"/>
          </a:xfrm>
          <a:prstGeom prst="rect">
            <a:avLst/>
          </a:prstGeom>
        </p:spPr>
      </p:pic>
      <p:pic>
        <p:nvPicPr>
          <p:cNvPr id="21" name="第九周音乐：郊游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1130" y="5842000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795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 8"/>
          <p:cNvGrpSpPr/>
          <p:nvPr/>
        </p:nvGrpSpPr>
        <p:grpSpPr>
          <a:xfrm>
            <a:off x="3691320" y="992305"/>
            <a:ext cx="4573043" cy="2258410"/>
            <a:chOff x="3691320" y="992305"/>
            <a:chExt cx="4573043" cy="2258410"/>
          </a:xfrm>
        </p:grpSpPr>
        <p:sp>
          <p:nvSpPr>
            <p:cNvPr id="5" name="TextBox 12"/>
            <p:cNvSpPr txBox="1"/>
            <p:nvPr/>
          </p:nvSpPr>
          <p:spPr>
            <a:xfrm>
              <a:off x="3691320" y="1108791"/>
              <a:ext cx="1210588" cy="132343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endPara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 rot="20700000">
              <a:off x="4919667" y="1636109"/>
              <a:ext cx="1210588" cy="132343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谢</a:t>
              </a:r>
              <a:endPara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 rot="1338036">
              <a:off x="6107044" y="992305"/>
              <a:ext cx="1210588" cy="132343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观</a:t>
              </a:r>
              <a:endPara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2"/>
            <p:cNvSpPr txBox="1"/>
            <p:nvPr/>
          </p:nvSpPr>
          <p:spPr>
            <a:xfrm rot="20500379">
              <a:off x="7053775" y="1927276"/>
              <a:ext cx="1210588" cy="1323439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cs typeface="+mn-ea"/>
                  <a:sym typeface="+mn-lt"/>
                </a:rPr>
                <a:t>看</a:t>
              </a:r>
              <a:endParaRPr lang="en-US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3976,&quot;width&quot;:4360}"/>
</p:tagLst>
</file>

<file path=ppt/tags/tag2.xml><?xml version="1.0" encoding="utf-8"?>
<p:tagLst xmlns:p="http://schemas.openxmlformats.org/presentationml/2006/main">
  <p:tag name="KSO_WM_UNIT_PLACING_PICTURE_USER_VIEWPORT" val="{&quot;height&quot;:3976,&quot;width&quot;:4360}"/>
</p:tagLst>
</file>

<file path=ppt/tags/tag3.xml><?xml version="1.0" encoding="utf-8"?>
<p:tagLst xmlns:p="http://schemas.openxmlformats.org/presentationml/2006/main">
  <p:tag name="KSO_WM_UNIT_PLACING_PICTURE_USER_VIEWPORT" val="{&quot;height&quot;:3976,&quot;width&quot;:4360}"/>
</p:tagLst>
</file>

<file path=ppt/tags/tag4.xml><?xml version="1.0" encoding="utf-8"?>
<p:tagLst xmlns:p="http://schemas.openxmlformats.org/presentationml/2006/main">
  <p:tag name="KSO_WM_UNIT_PLACING_PICTURE_USER_VIEWPORT" val="{&quot;height&quot;:3976,&quot;width&quot;:4360}"/>
</p:tagLst>
</file>

<file path=ppt/tags/tag5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.xml><?xml version="1.0" encoding="utf-8"?>
<p:tagLst xmlns:p="http://schemas.openxmlformats.org/presentationml/2006/main">
  <p:tag name="ISPRING_PRESENTATION_TITLE" val="PowerPoint 演示文稿"/>
  <p:tag name="KSO_WPP_MARK_KEY" val="9c561d20-9716-4cfe-8372-3761569ec0eb"/>
  <p:tag name="COMMONDATA" val="eyJoZGlkIjoiZDhmNGVhODdhMjgzMTkzNjA1MjI1MWFiZGJlOGFkYjE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rwilr5n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自定义</PresentationFormat>
  <Paragraphs>10</Paragraphs>
  <Slides>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Arial</vt:lpstr>
      <vt:lpstr>微软雅黑</vt:lpstr>
      <vt:lpstr>义启小魏楷</vt:lpstr>
      <vt:lpstr>Arial Unicode MS</vt:lpstr>
      <vt:lpstr>等线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夏令营</dc:title>
  <dc:creator>第一PPT</dc:creator>
  <cp:keywords>www.1ppt.com</cp:keywords>
  <dc:description>www.1ppt.com</dc:description>
  <cp:lastModifiedBy>admin</cp:lastModifiedBy>
  <cp:revision>48</cp:revision>
  <dcterms:created xsi:type="dcterms:W3CDTF">2018-08-08T02:41:00Z</dcterms:created>
  <dcterms:modified xsi:type="dcterms:W3CDTF">2022-10-23T00:46:48Z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6CC645E984D6468F8E3AED9A9A44B988</vt:lpwstr>
  </property>
  <property fmtid="{D5CDD505-2E9C-101B-9397-08002B2CF9AE}" pid="3" name="KSOProductBuildVer">
    <vt:lpwstr>2052-11.1.0.12598</vt:lpwstr>
  </property>
</Properties>
</file>