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63" r:id="rId4"/>
    <p:sldId id="264" r:id="rId5"/>
  </p:sldIdLst>
  <p:sldSz cx="12192000" cy="6858000"/>
  <p:notesSz cx="6858000" cy="9144000"/>
  <p:custDataLst>
    <p:tags r:id="rId9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tags" Target="tags/tag1.xml"/><Relationship Id="rId8" Type="http://schemas.openxmlformats.org/officeDocument/2006/relationships/tableStyles" Target="tableStyles.xml"/><Relationship Id="rId7" Type="http://schemas.openxmlformats.org/officeDocument/2006/relationships/viewProps" Target="viewProps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2.xml"/><Relationship Id="rId4" Type="http://schemas.openxmlformats.org/officeDocument/2006/relationships/image" Target="../media/image3.png"/><Relationship Id="rId3" Type="http://schemas.microsoft.com/office/2007/relationships/media" Target="file:///C:\Users\admin\Desktop\&#38899;&#20048;&#22791;&#35838;%20&#31532;7&#21608;&#8212;&#8212;12&#21608;\&#31532;&#21313;&#20108;&#21608;&#38899;&#20048;&#65306;&#35841;&#26159;&#23567;&#29066;.wma" TargetMode="External"/><Relationship Id="rId2" Type="http://schemas.openxmlformats.org/officeDocument/2006/relationships/audio" Target="file:///C:\Users\admin\Desktop\&#38899;&#20048;&#22791;&#35838;%20&#31532;7&#21608;&#8212;&#8212;12&#21608;\&#31532;&#21313;&#20108;&#21608;&#38899;&#20048;&#65306;&#35841;&#26159;&#23567;&#29066;.wma" TargetMode="External"/><Relationship Id="rId1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9" Type="http://schemas.microsoft.com/office/2007/relationships/media" Target="file:///C:\Users\admin\Desktop\&#38899;&#20048;&#22791;&#35838;%20&#31532;7&#21608;&#8212;&#8212;12&#21608;\&#31532;&#21313;&#20108;&#21608;&#38899;&#20048;&#65306;&#35841;&#26159;&#23567;&#29066;.wma" TargetMode="External"/><Relationship Id="rId8" Type="http://schemas.openxmlformats.org/officeDocument/2006/relationships/audio" Target="file:///C:\Users\admin\Desktop\&#38899;&#20048;&#22791;&#35838;%20&#31532;7&#21608;&#8212;&#8212;12&#21608;\&#31532;&#21313;&#20108;&#21608;&#38899;&#20048;&#65306;&#35841;&#26159;&#23567;&#29066;.wma" TargetMode="External"/><Relationship Id="rId7" Type="http://schemas.openxmlformats.org/officeDocument/2006/relationships/image" Target="../media/image9.jpeg"/><Relationship Id="rId6" Type="http://schemas.openxmlformats.org/officeDocument/2006/relationships/image" Target="../media/image2.jpeg"/><Relationship Id="rId5" Type="http://schemas.openxmlformats.org/officeDocument/2006/relationships/image" Target="../media/image8.jpeg"/><Relationship Id="rId4" Type="http://schemas.openxmlformats.org/officeDocument/2006/relationships/image" Target="../media/image7.jpeg"/><Relationship Id="rId3" Type="http://schemas.openxmlformats.org/officeDocument/2006/relationships/image" Target="../media/image6.png"/><Relationship Id="rId2" Type="http://schemas.openxmlformats.org/officeDocument/2006/relationships/image" Target="../media/image5.jpeg"/><Relationship Id="rId11" Type="http://schemas.openxmlformats.org/officeDocument/2006/relationships/slideLayout" Target="../slideLayouts/slideLayout2.xml"/><Relationship Id="rId10" Type="http://schemas.openxmlformats.org/officeDocument/2006/relationships/image" Target="../media/image3.png"/><Relationship Id="rId1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6" name="图片 5" descr="20102262343686203"/>
          <p:cNvPicPr>
            <a:picLocks noChangeAspect="1"/>
          </p:cNvPicPr>
          <p:nvPr/>
        </p:nvPicPr>
        <p:blipFill>
          <a:blip r:embed="rId1"/>
          <a:srcRect b="4987"/>
          <a:stretch>
            <a:fillRect/>
          </a:stretch>
        </p:blipFill>
        <p:spPr>
          <a:xfrm>
            <a:off x="0" y="0"/>
            <a:ext cx="12192635" cy="6857365"/>
          </a:xfrm>
          <a:prstGeom prst="rect">
            <a:avLst/>
          </a:prstGeom>
        </p:spPr>
      </p:pic>
      <p:sp>
        <p:nvSpPr>
          <p:cNvPr id="5" name="文本框 4"/>
          <p:cNvSpPr txBox="1"/>
          <p:nvPr/>
        </p:nvSpPr>
        <p:spPr>
          <a:xfrm>
            <a:off x="1486535" y="2608580"/>
            <a:ext cx="8947150" cy="119888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7200"/>
              <a:t>中班音乐：谁是小熊</a:t>
            </a:r>
            <a:endParaRPr lang="zh-CN" altLang="en-US" sz="72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/>
      <p:pic>
        <p:nvPicPr>
          <p:cNvPr id="4" name="图片 3" descr="xiaoxiongkatongdongwutupian-08001608_1"/>
          <p:cNvPicPr>
            <a:picLocks noChangeAspect="1"/>
          </p:cNvPicPr>
          <p:nvPr/>
        </p:nvPicPr>
        <p:blipFill>
          <a:blip r:embed="rId1">
            <a:clrChange>
              <a:clrFrom>
                <a:srgbClr val="FFFFFF">
                  <a:alpha val="100000"/>
                </a:srgbClr>
              </a:clrFrom>
              <a:clrTo>
                <a:srgbClr val="FFFFFF">
                  <a:alpha val="100000"/>
                  <a:alpha val="0"/>
                </a:srgbClr>
              </a:clrTo>
            </a:clrChange>
          </a:blip>
          <a:srcRect b="2083"/>
          <a:stretch>
            <a:fillRect/>
          </a:stretch>
        </p:blipFill>
        <p:spPr>
          <a:xfrm>
            <a:off x="3660775" y="838200"/>
            <a:ext cx="5366385" cy="5644515"/>
          </a:xfrm>
          <a:prstGeom prst="rect">
            <a:avLst/>
          </a:prstGeom>
        </p:spPr>
      </p:pic>
      <p:pic>
        <p:nvPicPr>
          <p:cNvPr id="5" name="第十二周音乐：谁是小熊">
            <a:hlinkClick r:id="" action="ppaction://media"/>
          </p:cNvPr>
          <p:cNvPicPr/>
          <p:nvPr>
            <a:audioFile r:link="rId2"/>
            <p:extLst>
              <p:ext uri="{DAA4B4D4-6D71-4841-9C94-3DE7FCFB9230}">
                <p14:media xmlns:p14="http://schemas.microsoft.com/office/powerpoint/2010/main" r:link="rId3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10654030" y="4829175"/>
            <a:ext cx="638810" cy="68135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audio>
              <p:cMediaNode>
                <p:cTn id="2" fill="hold" display="1">
                  <p:stCondLst>
                    <p:cond delay="indefinite"/>
                  </p:stCondLst>
                  <p:endCondLst>
                    <p:cond evt="onStopAudio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  <p:seq concurrent="1" nextAc="seek">
              <p:cTn id="3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" fill="hold">
                      <p:stCondLst>
                        <p:cond delay="0"/>
                      </p:stCondLst>
                      <p:childTnLst>
                        <p:par>
                          <p:cTn id="5" fill="hold">
                            <p:stCondLst>
                              <p:cond delay="0"/>
                            </p:stCondLst>
                            <p:childTnLst>
                              <p:par>
                                <p:cTn id="6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 additive="base">
                                        <p:cTn id="7" dur="72724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/>
      <p:grpSp>
        <p:nvGrpSpPr>
          <p:cNvPr id="16" name="组合 15"/>
          <p:cNvGrpSpPr/>
          <p:nvPr/>
        </p:nvGrpSpPr>
        <p:grpSpPr>
          <a:xfrm>
            <a:off x="955675" y="95885"/>
            <a:ext cx="10020300" cy="1859280"/>
            <a:chOff x="1505" y="151"/>
            <a:chExt cx="15780" cy="2928"/>
          </a:xfrm>
        </p:grpSpPr>
        <p:sp>
          <p:nvSpPr>
            <p:cNvPr id="2" name="圆角矩形 1"/>
            <p:cNvSpPr/>
            <p:nvPr/>
          </p:nvSpPr>
          <p:spPr>
            <a:xfrm>
              <a:off x="1505" y="151"/>
              <a:ext cx="15781" cy="2929"/>
            </a:xfrm>
            <a:prstGeom prst="roundRect">
              <a:avLst/>
            </a:prstGeom>
            <a:solidFill>
              <a:schemeClr val="accent4">
                <a:lumMod val="40000"/>
                <a:lumOff val="60000"/>
              </a:schemeClr>
            </a:solidFill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pic>
          <p:nvPicPr>
            <p:cNvPr id="3" name="图片 2" descr="katongwawashiliangtu-02230115_1"/>
            <p:cNvPicPr>
              <a:picLocks noChangeAspect="1"/>
            </p:cNvPicPr>
            <p:nvPr/>
          </p:nvPicPr>
          <p:blipFill>
            <a:blip r:embed="rId1"/>
            <a:stretch>
              <a:fillRect/>
            </a:stretch>
          </p:blipFill>
          <p:spPr>
            <a:xfrm>
              <a:off x="2692" y="324"/>
              <a:ext cx="1944" cy="2365"/>
            </a:xfrm>
            <a:prstGeom prst="rect">
              <a:avLst/>
            </a:prstGeom>
          </p:spPr>
        </p:pic>
        <p:pic>
          <p:nvPicPr>
            <p:cNvPr id="6" name="图片 5" descr="258632760159371378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5507" y="434"/>
              <a:ext cx="2382" cy="2363"/>
            </a:xfrm>
            <a:prstGeom prst="rect">
              <a:avLst/>
            </a:prstGeom>
          </p:spPr>
        </p:pic>
        <p:pic>
          <p:nvPicPr>
            <p:cNvPr id="7" name="图片 6" descr="84"/>
            <p:cNvPicPr>
              <a:picLocks noChangeAspect="1"/>
            </p:cNvPicPr>
            <p:nvPr/>
          </p:nvPicPr>
          <p:blipFill>
            <a:blip r:embed="rId3">
              <a:clrChange>
                <a:clrFrom>
                  <a:srgbClr val="000000">
                    <a:alpha val="0"/>
                  </a:srgbClr>
                </a:clrFrom>
                <a:clrTo>
                  <a:srgbClr val="000000">
                    <a:alpha val="0"/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11078" y="231"/>
              <a:ext cx="2849" cy="2849"/>
            </a:xfrm>
            <a:prstGeom prst="rect">
              <a:avLst/>
            </a:prstGeom>
          </p:spPr>
        </p:pic>
        <p:pic>
          <p:nvPicPr>
            <p:cNvPr id="8" name="图片 7" descr="264491516457910320"/>
            <p:cNvPicPr>
              <a:picLocks noChangeAspect="1"/>
            </p:cNvPicPr>
            <p:nvPr/>
          </p:nvPicPr>
          <p:blipFill>
            <a:blip r:embed="rId4">
              <a:clrChange>
                <a:clrFrom>
                  <a:srgbClr val="FFFFFF">
                    <a:alpha val="100000"/>
                  </a:srgbClr>
                </a:clrFrom>
                <a:clrTo>
                  <a:srgbClr val="FFFFFF">
                    <a:alpha val="100000"/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14425" y="619"/>
              <a:ext cx="2178" cy="2178"/>
            </a:xfrm>
            <a:prstGeom prst="rect">
              <a:avLst/>
            </a:prstGeom>
          </p:spPr>
        </p:pic>
      </p:grpSp>
      <p:sp>
        <p:nvSpPr>
          <p:cNvPr id="10" name="文本框 9"/>
          <p:cNvSpPr txBox="1"/>
          <p:nvPr/>
        </p:nvSpPr>
        <p:spPr>
          <a:xfrm>
            <a:off x="1551940" y="2668270"/>
            <a:ext cx="2955925" cy="156845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9600"/>
              <a:t>    </a:t>
            </a:r>
            <a:endParaRPr lang="zh-CN" altLang="en-US" sz="960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grpSp>
        <p:nvGrpSpPr>
          <p:cNvPr id="17" name="组合 16"/>
          <p:cNvGrpSpPr/>
          <p:nvPr/>
        </p:nvGrpSpPr>
        <p:grpSpPr>
          <a:xfrm>
            <a:off x="859155" y="2259965"/>
            <a:ext cx="10020935" cy="1908175"/>
            <a:chOff x="1505" y="3667"/>
            <a:chExt cx="15781" cy="3005"/>
          </a:xfrm>
        </p:grpSpPr>
        <p:sp>
          <p:nvSpPr>
            <p:cNvPr id="9" name="圆角矩形 8"/>
            <p:cNvSpPr/>
            <p:nvPr/>
          </p:nvSpPr>
          <p:spPr>
            <a:xfrm>
              <a:off x="1505" y="3667"/>
              <a:ext cx="15781" cy="2877"/>
            </a:xfrm>
            <a:prstGeom prst="roundRect">
              <a:avLst/>
            </a:prstGeom>
            <a:solidFill>
              <a:schemeClr val="accent4">
                <a:lumMod val="40000"/>
                <a:lumOff val="60000"/>
              </a:schemeClr>
            </a:solidFill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pic>
          <p:nvPicPr>
            <p:cNvPr id="11" name="图片 10" descr="3717744_224945143000_2"/>
            <p:cNvPicPr>
              <a:picLocks noChangeAspect="1"/>
            </p:cNvPicPr>
            <p:nvPr/>
          </p:nvPicPr>
          <p:blipFill>
            <a:blip r:embed="rId5">
              <a:clrChange>
                <a:clrFrom>
                  <a:srgbClr val="FFFFFF">
                    <a:alpha val="100000"/>
                  </a:srgbClr>
                </a:clrFrom>
                <a:clrTo>
                  <a:srgbClr val="FFFFFF">
                    <a:alpha val="100000"/>
                    <a:alpha val="0"/>
                  </a:srgbClr>
                </a:clrTo>
              </a:clrChange>
            </a:blip>
            <a:srcRect t="32065" b="31593"/>
            <a:stretch>
              <a:fillRect/>
            </a:stretch>
          </p:blipFill>
          <p:spPr>
            <a:xfrm>
              <a:off x="8987" y="4234"/>
              <a:ext cx="6709" cy="2438"/>
            </a:xfrm>
            <a:prstGeom prst="rect">
              <a:avLst/>
            </a:prstGeom>
          </p:spPr>
        </p:pic>
        <p:sp>
          <p:nvSpPr>
            <p:cNvPr id="12" name="文本框 11"/>
            <p:cNvSpPr txBox="1"/>
            <p:nvPr/>
          </p:nvSpPr>
          <p:spPr>
            <a:xfrm>
              <a:off x="2065" y="4331"/>
              <a:ext cx="6028" cy="17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r>
                <a:rPr lang="en-US" altLang="zh-CN" sz="6600" u="sng"/>
                <a:t>XX</a:t>
              </a:r>
              <a:r>
                <a:rPr lang="en-US" altLang="zh-CN" sz="6600"/>
                <a:t> </a:t>
              </a:r>
              <a:r>
                <a:rPr lang="en-US" altLang="zh-CN" sz="6600" u="sng"/>
                <a:t>XX</a:t>
              </a:r>
              <a:r>
                <a:rPr lang="en-US" altLang="zh-CN" sz="6600"/>
                <a:t> X 0</a:t>
              </a:r>
              <a:endParaRPr lang="en-US" altLang="zh-CN" sz="6600"/>
            </a:p>
          </p:txBody>
        </p:sp>
      </p:grpSp>
      <p:cxnSp>
        <p:nvCxnSpPr>
          <p:cNvPr id="13" name="直接连接符 12"/>
          <p:cNvCxnSpPr/>
          <p:nvPr/>
        </p:nvCxnSpPr>
        <p:spPr>
          <a:xfrm>
            <a:off x="3376930" y="2939415"/>
            <a:ext cx="13335" cy="76517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圆角矩形 18"/>
          <p:cNvSpPr/>
          <p:nvPr/>
        </p:nvSpPr>
        <p:spPr>
          <a:xfrm>
            <a:off x="859155" y="4639310"/>
            <a:ext cx="4183380" cy="1826895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21" name="文本框 20"/>
          <p:cNvSpPr txBox="1"/>
          <p:nvPr/>
        </p:nvSpPr>
        <p:spPr>
          <a:xfrm>
            <a:off x="1214755" y="4877435"/>
            <a:ext cx="3827780" cy="110680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6600" u="sng"/>
              <a:t>XX</a:t>
            </a:r>
            <a:r>
              <a:rPr lang="en-US" altLang="zh-CN" sz="6600"/>
              <a:t> </a:t>
            </a:r>
            <a:r>
              <a:rPr lang="en-US" altLang="zh-CN" sz="6600" u="sng"/>
              <a:t>XX</a:t>
            </a:r>
            <a:r>
              <a:rPr lang="en-US" altLang="zh-CN" sz="6600"/>
              <a:t> X 0</a:t>
            </a:r>
            <a:endParaRPr lang="en-US" altLang="zh-CN" sz="6600"/>
          </a:p>
        </p:txBody>
      </p:sp>
      <p:sp>
        <p:nvSpPr>
          <p:cNvPr id="22" name="圆角矩形 21"/>
          <p:cNvSpPr/>
          <p:nvPr/>
        </p:nvSpPr>
        <p:spPr>
          <a:xfrm>
            <a:off x="6696710" y="4570730"/>
            <a:ext cx="4183380" cy="1826895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cxnSp>
        <p:nvCxnSpPr>
          <p:cNvPr id="24" name="直接连接符 23"/>
          <p:cNvCxnSpPr/>
          <p:nvPr/>
        </p:nvCxnSpPr>
        <p:spPr>
          <a:xfrm>
            <a:off x="3390265" y="5012055"/>
            <a:ext cx="13335" cy="76517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文本框 25"/>
          <p:cNvSpPr txBox="1"/>
          <p:nvPr/>
        </p:nvSpPr>
        <p:spPr>
          <a:xfrm>
            <a:off x="-635" y="316230"/>
            <a:ext cx="859155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3200"/>
              <a:t>A</a:t>
            </a:r>
            <a:r>
              <a:rPr lang="zh-CN" altLang="en-US" sz="3200"/>
              <a:t>段</a:t>
            </a:r>
            <a:endParaRPr lang="zh-CN" altLang="en-US" sz="3200"/>
          </a:p>
        </p:txBody>
      </p:sp>
      <p:sp>
        <p:nvSpPr>
          <p:cNvPr id="27" name="文本框 26"/>
          <p:cNvSpPr txBox="1"/>
          <p:nvPr/>
        </p:nvSpPr>
        <p:spPr>
          <a:xfrm>
            <a:off x="-75565" y="5364480"/>
            <a:ext cx="859155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3200"/>
              <a:t>B</a:t>
            </a:r>
            <a:r>
              <a:rPr lang="zh-CN" altLang="en-US" sz="3200"/>
              <a:t>段</a:t>
            </a:r>
            <a:endParaRPr lang="zh-CN" altLang="en-US" sz="3200"/>
          </a:p>
        </p:txBody>
      </p:sp>
      <p:sp>
        <p:nvSpPr>
          <p:cNvPr id="28" name="文本框 27"/>
          <p:cNvSpPr txBox="1"/>
          <p:nvPr/>
        </p:nvSpPr>
        <p:spPr>
          <a:xfrm>
            <a:off x="5732780" y="5193665"/>
            <a:ext cx="859155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3200"/>
              <a:t>C</a:t>
            </a:r>
            <a:r>
              <a:rPr lang="zh-CN" altLang="en-US" sz="3200"/>
              <a:t>段</a:t>
            </a:r>
            <a:endParaRPr lang="zh-CN" altLang="en-US" sz="3200"/>
          </a:p>
        </p:txBody>
      </p:sp>
      <p:pic>
        <p:nvPicPr>
          <p:cNvPr id="29" name="图片 28" descr="xiaoxiongkatongdongwutupian-08001608_1"/>
          <p:cNvPicPr>
            <a:picLocks noChangeAspect="1"/>
          </p:cNvPicPr>
          <p:nvPr/>
        </p:nvPicPr>
        <p:blipFill>
          <a:blip r:embed="rId6">
            <a:clrChange>
              <a:clrFrom>
                <a:srgbClr val="FFFFFF">
                  <a:alpha val="100000"/>
                </a:srgbClr>
              </a:clrFrom>
              <a:clrTo>
                <a:srgbClr val="FFFFFF">
                  <a:alpha val="100000"/>
                  <a:alpha val="0"/>
                </a:srgbClr>
              </a:clrTo>
            </a:clrChange>
          </a:blip>
          <a:srcRect b="2083"/>
          <a:stretch>
            <a:fillRect/>
          </a:stretch>
        </p:blipFill>
        <p:spPr>
          <a:xfrm>
            <a:off x="7473950" y="4832350"/>
            <a:ext cx="1138555" cy="1197610"/>
          </a:xfrm>
          <a:prstGeom prst="rect">
            <a:avLst/>
          </a:prstGeom>
        </p:spPr>
      </p:pic>
      <p:pic>
        <p:nvPicPr>
          <p:cNvPr id="30" name="图片 29" descr="445248178664243595"/>
          <p:cNvPicPr>
            <a:picLocks noChangeAspect="1"/>
          </p:cNvPicPr>
          <p:nvPr/>
        </p:nvPicPr>
        <p:blipFill>
          <a:blip r:embed="rId7">
            <a:clrChange>
              <a:clrFrom>
                <a:srgbClr val="FFFFFF">
                  <a:alpha val="100000"/>
                </a:srgbClr>
              </a:clrFrom>
              <a:clrTo>
                <a:srgbClr val="FFFFFF">
                  <a:alpha val="100000"/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9077325" y="4832350"/>
            <a:ext cx="1295400" cy="1295400"/>
          </a:xfrm>
          <a:prstGeom prst="rect">
            <a:avLst/>
          </a:prstGeom>
        </p:spPr>
      </p:pic>
      <p:pic>
        <p:nvPicPr>
          <p:cNvPr id="31" name="第十二周音乐：谁是小熊">
            <a:hlinkClick r:id="" action="ppaction://media"/>
          </p:cNvPr>
          <p:cNvPicPr/>
          <p:nvPr>
            <a:audioFile r:link="rId8"/>
            <p:extLst>
              <p:ext uri="{DAA4B4D4-6D71-4841-9C94-3DE7FCFB9230}">
                <p14:media xmlns:p14="http://schemas.microsoft.com/office/powerpoint/2010/main" r:link="rId9"/>
              </p:ext>
            </p:extLst>
          </p:nvPr>
        </p:nvPicPr>
        <p:blipFill>
          <a:blip r:embed="rId10"/>
          <a:stretch>
            <a:fillRect/>
          </a:stretch>
        </p:blipFill>
        <p:spPr>
          <a:xfrm>
            <a:off x="11377295" y="5984240"/>
            <a:ext cx="638810" cy="68135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audio>
              <p:cMediaNode>
                <p:cTn id="2" fill="hold" display="1">
                  <p:stCondLst>
                    <p:cond delay="indefinite"/>
                  </p:stCondLst>
                  <p:endCondLst>
                    <p:cond evt="onStopAudio">
                      <p:tgtEl>
                        <p:sldTgt/>
                      </p:tgtEl>
                    </p:cond>
                  </p:endCondLst>
                </p:cTn>
                <p:tgtEl>
                  <p:spTgt spid="31"/>
                </p:tgtEl>
              </p:cMediaNode>
            </p:audio>
            <p:seq concurrent="1" nextAc="seek">
              <p:cTn id="3" restart="whenNotActive" fill="hold" evtFilter="cancelBubble" nodeType="interactiveSeq">
                <p:stCondLst>
                  <p:cond evt="onClick" delay="0">
                    <p:tgtEl>
                      <p:spTgt spid="3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" fill="hold">
                      <p:stCondLst>
                        <p:cond delay="0"/>
                      </p:stCondLst>
                      <p:childTnLst>
                        <p:par>
                          <p:cTn id="5" fill="hold">
                            <p:stCondLst>
                              <p:cond delay="0"/>
                            </p:stCondLst>
                            <p:childTnLst>
                              <p:par>
                                <p:cTn id="6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 additive="base">
                                        <p:cTn id="7" dur="72724" fill="hold"/>
                                        <p:tgtEl>
                                          <p:spTgt spid="31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1"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p="http://schemas.openxmlformats.org/presentationml/2006/main">
  <p:tag name="COMMONDATA" val="eyJoZGlkIjoiZDhmNGVhODdhMjgzMTkzNjA1MjI1MWFiZGJlOGFkYjEifQ=="/>
  <p:tag name="KSO_WPP_MARK_KEY" val="fda276f5-4fda-400a-8cba-ecbf8613dea9"/>
</p:tagLst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37</Words>
  <Application>WPS 演示</Application>
  <PresentationFormat>宽屏</PresentationFormat>
  <Paragraphs>14</Paragraphs>
  <Slides>3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3</vt:i4>
      </vt:variant>
    </vt:vector>
  </HeadingPairs>
  <TitlesOfParts>
    <vt:vector size="20" baseType="lpstr">
      <vt:lpstr>Arial</vt:lpstr>
      <vt:lpstr>宋体</vt:lpstr>
      <vt:lpstr>Wingdings</vt:lpstr>
      <vt:lpstr>Calibri</vt:lpstr>
      <vt:lpstr>微软雅黑</vt:lpstr>
      <vt:lpstr>Arial Unicode MS</vt:lpstr>
      <vt:lpstr>幼圆</vt:lpstr>
      <vt:lpstr>仿宋</vt:lpstr>
      <vt:lpstr>华光大黑_CNKI</vt:lpstr>
      <vt:lpstr>华光平黑_CNKI</vt:lpstr>
      <vt:lpstr>华光敦韵宋_CNKI</vt:lpstr>
      <vt:lpstr>华光行楷_CNKI</vt:lpstr>
      <vt:lpstr>华文中宋</vt:lpstr>
      <vt:lpstr>华文宋体</vt:lpstr>
      <vt:lpstr>华光魏体_CNKI</vt:lpstr>
      <vt:lpstr>华光行书_CNKI</vt:lpstr>
      <vt:lpstr>Office 主题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admin</cp:lastModifiedBy>
  <cp:revision>5</cp:revision>
  <dcterms:created xsi:type="dcterms:W3CDTF">2022-10-25T05:43:00Z</dcterms:created>
  <dcterms:modified xsi:type="dcterms:W3CDTF">2022-11-13T04:55:20Z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DFEC45E9DCCE42ECBAA61E7E74FA4537</vt:lpwstr>
  </property>
  <property fmtid="{D5CDD505-2E9C-101B-9397-08002B2CF9AE}" pid="3" name="KSOProductBuildVer">
    <vt:lpwstr>2052-11.1.0.12763</vt:lpwstr>
  </property>
</Properties>
</file>