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3333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0975" y="-243205"/>
            <a:ext cx="6696710" cy="718248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669665" y="737235"/>
            <a:ext cx="53225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72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黑体" panose="02010609060101010101" charset="-122"/>
                <a:ea typeface="黑体" panose="02010609060101010101" charset="-122"/>
              </a:rPr>
              <a:t>认识长方形</a:t>
            </a:r>
            <a:endParaRPr lang="zh-CN" altLang="en-US" sz="72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黑体" panose="02010609060101010101" charset="-122"/>
              <a:ea typeface="黑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222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5560" y="44450"/>
            <a:ext cx="9557385" cy="66459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11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5560" y="0"/>
            <a:ext cx="8723630" cy="65430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内容占位符 3" descr="3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35" y="-40640"/>
            <a:ext cx="9201785" cy="708787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b="1"/>
              <a:t>判断一下，几号图形是长方形？</a:t>
            </a:r>
            <a:endParaRPr lang="zh-CN" altLang="en-US" b="1"/>
          </a:p>
        </p:txBody>
      </p:sp>
      <p:pic>
        <p:nvPicPr>
          <p:cNvPr id="4" name="内容占位符 3" descr="e47965d6456c008a21b5092653e9d3a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-67310" y="1556385"/>
            <a:ext cx="9278620" cy="506793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5660,&quot;width&quot;:8140}"/>
</p:tagLst>
</file>

<file path=ppt/tags/tag2.xml><?xml version="1.0" encoding="utf-8"?>
<p:tagLst xmlns:p="http://schemas.openxmlformats.org/presentationml/2006/main">
  <p:tag name="COMMONDATA" val="eyJoZGlkIjoiZWYyNjRmN2NjMDIyY2VmNWNjNDc3YWJiZTUwNGQ2ZT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WPS 演示</Application>
  <PresentationFormat/>
  <Paragraphs>4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黑体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大冰</cp:lastModifiedBy>
  <cp:revision>2</cp:revision>
  <dcterms:created xsi:type="dcterms:W3CDTF">2022-10-26T04:42:12Z</dcterms:created>
  <dcterms:modified xsi:type="dcterms:W3CDTF">2022-10-26T08:16:10Z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A03C523FA2E24C529794F39D86F89BA2</vt:lpwstr>
  </property>
</Properties>
</file>