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8.xml"/><Relationship Id="rId7" Type="http://schemas.openxmlformats.org/officeDocument/2006/relationships/image" Target="../media/image3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1.xml"/><Relationship Id="rId7" Type="http://schemas.openxmlformats.org/officeDocument/2006/relationships/image" Target="../media/image3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jpeg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jpeg"/><Relationship Id="rId3" Type="http://schemas.openxmlformats.org/officeDocument/2006/relationships/image" Target="../media/image1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1.jpeg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1.jpe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21018092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263755" cy="6858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1845" y="2131060"/>
            <a:ext cx="903224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>
                <a:solidFill>
                  <a:schemeClr val="tx1"/>
                </a:solidFill>
                <a:uFillTx/>
              </a:rPr>
              <a:t>中班语言：听</a:t>
            </a:r>
            <a:endParaRPr lang="zh-CN" altLang="en-US" sz="9600">
              <a:solidFill>
                <a:schemeClr val="tx1"/>
              </a:solidFill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21018092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263755" cy="6858635"/>
          </a:xfrm>
          <a:prstGeom prst="rect">
            <a:avLst/>
          </a:prstGeom>
        </p:spPr>
      </p:pic>
      <p:pic>
        <p:nvPicPr>
          <p:cNvPr id="4" name="图片 3" descr="微信图片_20221018093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c091497fb98721e64770568936dd693c_20122395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5885" y="5389880"/>
            <a:ext cx="412750" cy="4127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21018092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263755" cy="6858635"/>
          </a:xfrm>
          <a:prstGeom prst="rect">
            <a:avLst/>
          </a:prstGeom>
        </p:spPr>
      </p:pic>
      <p:pic>
        <p:nvPicPr>
          <p:cNvPr id="4" name="图片 3" descr="C:\Users\admin\Desktop\微信图片_20221018093300.jpg微信图片_202210180933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67000" y="320675"/>
            <a:ext cx="6858000" cy="6216650"/>
          </a:xfrm>
          <a:prstGeom prst="rect">
            <a:avLst/>
          </a:prstGeom>
        </p:spPr>
      </p:pic>
      <p:pic>
        <p:nvPicPr>
          <p:cNvPr id="6" name="7d8e829bf2a369ac384f0be2f641739c_20122039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7845" y="5108575"/>
            <a:ext cx="412750" cy="4127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21018092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263755" cy="6858635"/>
          </a:xfrm>
          <a:prstGeom prst="rect">
            <a:avLst/>
          </a:prstGeom>
        </p:spPr>
      </p:pic>
      <p:pic>
        <p:nvPicPr>
          <p:cNvPr id="4" name="图片 3" descr="C:\Users\admin\Desktop\微信图片_20221018093303.jpg微信图片_202210180933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67000" y="1143000"/>
            <a:ext cx="6858000" cy="4572000"/>
          </a:xfrm>
          <a:prstGeom prst="rect">
            <a:avLst/>
          </a:prstGeom>
        </p:spPr>
      </p:pic>
      <p:pic>
        <p:nvPicPr>
          <p:cNvPr id="6" name="a0daff3056c553fe86fcb347793f08ba_20122273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1025" y="5302250"/>
            <a:ext cx="412750" cy="4127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21018092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263755" cy="6858635"/>
          </a:xfrm>
          <a:prstGeom prst="rect">
            <a:avLst/>
          </a:prstGeom>
        </p:spPr>
      </p:pic>
      <p:pic>
        <p:nvPicPr>
          <p:cNvPr id="6" name="图片 5" descr="微信图片_20221018093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065" y="83185"/>
            <a:ext cx="978535" cy="1016635"/>
          </a:xfrm>
          <a:prstGeom prst="rect">
            <a:avLst/>
          </a:prstGeom>
        </p:spPr>
      </p:pic>
      <p:pic>
        <p:nvPicPr>
          <p:cNvPr id="7" name="图片 6" descr="微信图片_202210180933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99820"/>
            <a:ext cx="1179195" cy="892175"/>
          </a:xfrm>
          <a:prstGeom prst="rect">
            <a:avLst/>
          </a:prstGeom>
        </p:spPr>
      </p:pic>
      <p:pic>
        <p:nvPicPr>
          <p:cNvPr id="8" name="图片 7" descr="微信图片_202210180933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600" y="1099820"/>
            <a:ext cx="939800" cy="939800"/>
          </a:xfrm>
          <a:prstGeom prst="rect">
            <a:avLst/>
          </a:prstGeom>
        </p:spPr>
      </p:pic>
      <p:pic>
        <p:nvPicPr>
          <p:cNvPr id="9" name="图片 8" descr="微信图片_202210180933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150" y="3462020"/>
            <a:ext cx="1002030" cy="915670"/>
          </a:xfrm>
          <a:prstGeom prst="rect">
            <a:avLst/>
          </a:prstGeom>
        </p:spPr>
      </p:pic>
      <p:pic>
        <p:nvPicPr>
          <p:cNvPr id="10" name="图片 9" descr="微信图片_20221018093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45" y="2252345"/>
            <a:ext cx="1008380" cy="1047750"/>
          </a:xfrm>
          <a:prstGeom prst="rect">
            <a:avLst/>
          </a:prstGeom>
        </p:spPr>
      </p:pic>
      <p:pic>
        <p:nvPicPr>
          <p:cNvPr id="11" name="图片 10" descr="微信图片_20221018093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45" y="4638040"/>
            <a:ext cx="1008380" cy="1047750"/>
          </a:xfrm>
          <a:prstGeom prst="rect">
            <a:avLst/>
          </a:prstGeom>
        </p:spPr>
      </p:pic>
      <p:pic>
        <p:nvPicPr>
          <p:cNvPr id="12" name="图片 11" descr="微信图片_202210180933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600" y="5751195"/>
            <a:ext cx="1009650" cy="10096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\Users\admin\Desktop\微信图片_20221018094013.jpg微信图片_202210180940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6215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COMMONDATA" val="eyJoZGlkIjoiNzBiMmYxNTQyZTRhZjcwNmJjNTU5ZTE0MjA3MTJmNTk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╱ 。微凉 </cp:lastModifiedBy>
  <cp:revision>177</cp:revision>
  <dcterms:created xsi:type="dcterms:W3CDTF">2019-06-19T02:08:00Z</dcterms:created>
  <dcterms:modified xsi:type="dcterms:W3CDTF">2022-10-18T01:44:28Z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A9E77D9A9D814C24872D47A8C82D50CB</vt:lpwstr>
  </property>
</Properties>
</file>