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7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image" Target="../media/image1.jpe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7.xml"/><Relationship Id="rId2" Type="http://schemas.openxmlformats.org/officeDocument/2006/relationships/image" Target="../media/image2.jpeg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 descr="微信图片_202210081942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"/>
            <a:ext cx="12192635" cy="68465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221008194230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635" y="-635"/>
            <a:ext cx="12192635" cy="68326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22100819423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14605"/>
            <a:ext cx="12192635" cy="68097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22100819424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-1905"/>
            <a:ext cx="12192635" cy="6859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22100819424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13335"/>
            <a:ext cx="12191365" cy="68713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22100819424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5405" y="3175"/>
            <a:ext cx="12257405" cy="68548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UNIT_PLACING_PICTURE_USER_VIEWPORT" val="{&quot;height&quot;:7495,&quot;width&quot;:9993}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COMMONDATA" val="eyJoZGlkIjoiNzBiMmYxNTQyZTRhZjcwNmJjNTU5ZTE0MjA3MTJmNTk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演示</Application>
  <PresentationFormat>宽屏</PresentationFormat>
  <Paragraphs>4</Paragraphs>
  <Slides>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</cp:lastModifiedBy>
  <cp:revision>172</cp:revision>
  <dcterms:created xsi:type="dcterms:W3CDTF">2019-06-19T02:08:00Z</dcterms:created>
  <dcterms:modified xsi:type="dcterms:W3CDTF">2022-10-08T11:52:31Z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64F0F03F6FFD48D8BBBCA1E855564B1A</vt:lpwstr>
  </property>
</Properties>
</file>