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7" r:id="rId5"/>
    <p:sldId id="259" r:id="rId7"/>
    <p:sldId id="261" r:id="rId8"/>
    <p:sldId id="262" r:id="rId9"/>
    <p:sldId id="258" r:id="rId10"/>
    <p:sldId id="263" r:id="rId11"/>
    <p:sldId id="264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microsoft.com/office/2007/relationships/media" Target="../media/media2.wma"/><Relationship Id="rId5" Type="http://schemas.openxmlformats.org/officeDocument/2006/relationships/audio" Target="../media/media2.wma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10" Type="http://schemas.microsoft.com/office/2007/relationships/media" Target="../media/media1.mp3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ClrTx/>
              <a:buSzTx/>
              <a:buFontTx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80c24888fff416fba832d38d82ba3b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7085" y="1754505"/>
            <a:ext cx="77101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中班音乐：办家家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ClrTx/>
              <a:buSzTx/>
              <a:buFontTx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80c24888fff416fba832d38d82ba3b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  <p:pic>
        <p:nvPicPr>
          <p:cNvPr id="4" name="儿童歌曲 - 扮家家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8084.000000" end="27744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350" y="6165215"/>
            <a:ext cx="619125" cy="619125"/>
          </a:xfrm>
          <a:prstGeom prst="rect">
            <a:avLst/>
          </a:prstGeom>
        </p:spPr>
      </p:pic>
      <p:pic>
        <p:nvPicPr>
          <p:cNvPr id="3" name="音乐：办家家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6640" y="486918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11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4360" y="1270"/>
            <a:ext cx="5260340" cy="685673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120000">
            <a:off x="-11430" y="2159635"/>
            <a:ext cx="2202180" cy="2716530"/>
          </a:xfrm>
          <a:prstGeom prst="rect">
            <a:avLst/>
          </a:prstGeom>
        </p:spPr>
      </p:pic>
      <p:pic>
        <p:nvPicPr>
          <p:cNvPr id="6" name="图片 5" descr="59396f97f277d_610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6642100" y="2136140"/>
            <a:ext cx="2450465" cy="275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be1096863714c819e8b75422945c6a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620" y="125730"/>
            <a:ext cx="6605905" cy="6605905"/>
          </a:xfrm>
          <a:prstGeom prst="rect">
            <a:avLst/>
          </a:prstGeom>
        </p:spPr>
      </p:pic>
      <p:pic>
        <p:nvPicPr>
          <p:cNvPr id="5" name="宝宝哭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05" y="54451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9093d1e3391e[1]"/>
          <p:cNvPicPr>
            <a:picLocks noChangeAspect="1"/>
          </p:cNvPicPr>
          <p:nvPr/>
        </p:nvPicPr>
        <p:blipFill>
          <a:blip r:embed="rId1"/>
          <a:srcRect t="20993"/>
          <a:stretch>
            <a:fillRect/>
          </a:stretch>
        </p:blipFill>
        <p:spPr>
          <a:xfrm>
            <a:off x="-1022985" y="462915"/>
            <a:ext cx="10057765" cy="6132195"/>
          </a:xfrm>
          <a:prstGeom prst="rect">
            <a:avLst/>
          </a:prstGeom>
        </p:spPr>
      </p:pic>
      <p:pic>
        <p:nvPicPr>
          <p:cNvPr id="5" name="儿童歌曲 - 扮家家">
            <a:hlinkClick r:id="" action="ppaction://media"/>
          </p:cNvPr>
          <p:cNvPicPr/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58084.000000" end="27744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8923" y="5599589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ClrTx/>
              <a:buSzTx/>
              <a:buFontTx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80c24888fff416fba832d38d82ba3b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203219rromezf6wssrs65s[1]"/>
          <p:cNvPicPr>
            <a:picLocks noChangeAspect="1"/>
          </p:cNvPicPr>
          <p:nvPr/>
        </p:nvPicPr>
        <p:blipFill>
          <a:blip r:embed="rId1"/>
          <a:srcRect l="21395" t="9753" r="21395" b="8370"/>
          <a:stretch>
            <a:fillRect/>
          </a:stretch>
        </p:blipFill>
        <p:spPr>
          <a:xfrm>
            <a:off x="120015" y="1299210"/>
            <a:ext cx="2000250" cy="1904365"/>
          </a:xfrm>
          <a:prstGeom prst="rect">
            <a:avLst/>
          </a:prstGeom>
        </p:spPr>
      </p:pic>
      <p:pic>
        <p:nvPicPr>
          <p:cNvPr id="6" name="图片 5" descr="wKgGMFdyI72AKLVwAABDhG6IA3s412_600_600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9F8F6">
                  <a:alpha val="100000"/>
                </a:srgbClr>
              </a:clrFrom>
              <a:clrTo>
                <a:srgbClr val="F9F8F6">
                  <a:alpha val="100000"/>
                  <a:alpha val="0"/>
                </a:srgbClr>
              </a:clrTo>
            </a:clrChange>
          </a:blip>
          <a:srcRect l="3128" t="18272" r="18964" b="22377"/>
          <a:stretch>
            <a:fillRect/>
          </a:stretch>
        </p:blipFill>
        <p:spPr>
          <a:xfrm rot="9900000">
            <a:off x="2088515" y="1451610"/>
            <a:ext cx="2315845" cy="1764030"/>
          </a:xfrm>
          <a:prstGeom prst="rect">
            <a:avLst/>
          </a:prstGeom>
        </p:spPr>
      </p:pic>
      <p:pic>
        <p:nvPicPr>
          <p:cNvPr id="7" name="图片 6" descr="44db4a2a04d14b8d81ff6acb397ca7e0_th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560000">
            <a:off x="4265930" y="1578610"/>
            <a:ext cx="2021205" cy="1345565"/>
          </a:xfrm>
          <a:prstGeom prst="rect">
            <a:avLst/>
          </a:prstGeom>
        </p:spPr>
      </p:pic>
      <p:pic>
        <p:nvPicPr>
          <p:cNvPr id="8" name="图片 7" descr="9052469326755955050[1]"/>
          <p:cNvPicPr>
            <a:picLocks noChangeAspect="1"/>
          </p:cNvPicPr>
          <p:nvPr/>
        </p:nvPicPr>
        <p:blipFill>
          <a:blip r:embed="rId4">
            <a:clrChange>
              <a:clrFrom>
                <a:srgbClr val="E8EAE9">
                  <a:alpha val="100000"/>
                </a:srgbClr>
              </a:clrFrom>
              <a:clrTo>
                <a:srgbClr val="E8EAE9">
                  <a:alpha val="100000"/>
                  <a:alpha val="0"/>
                </a:srgbClr>
              </a:clrTo>
            </a:clrChange>
          </a:blip>
          <a:srcRect l="4615" t="7937" r="8766" b="11217"/>
          <a:stretch>
            <a:fillRect/>
          </a:stretch>
        </p:blipFill>
        <p:spPr>
          <a:xfrm>
            <a:off x="6174740" y="1560830"/>
            <a:ext cx="2969260" cy="1642745"/>
          </a:xfrm>
          <a:prstGeom prst="rect">
            <a:avLst/>
          </a:prstGeom>
        </p:spPr>
      </p:pic>
      <p:sp>
        <p:nvSpPr>
          <p:cNvPr id="9" name="流程图: 可选过程 8"/>
          <p:cNvSpPr/>
          <p:nvPr/>
        </p:nvSpPr>
        <p:spPr>
          <a:xfrm>
            <a:off x="88265" y="3822065"/>
            <a:ext cx="8966835" cy="2595880"/>
          </a:xfrm>
          <a:prstGeom prst="flowChartAlternateProcess">
            <a:avLst/>
          </a:prstGeom>
          <a:solidFill>
            <a:srgbClr val="DED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IMG0025116ac9cd51021592657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" y="4173855"/>
            <a:ext cx="2000250" cy="2040890"/>
          </a:xfrm>
          <a:prstGeom prst="rect">
            <a:avLst/>
          </a:prstGeom>
        </p:spPr>
      </p:pic>
      <p:pic>
        <p:nvPicPr>
          <p:cNvPr id="11" name="图片 10" descr="1482137319363[1]"/>
          <p:cNvPicPr>
            <a:picLocks noChangeAspect="1"/>
          </p:cNvPicPr>
          <p:nvPr/>
        </p:nvPicPr>
        <p:blipFill>
          <a:blip r:embed="rId6"/>
          <a:srcRect l="25167"/>
          <a:stretch>
            <a:fillRect/>
          </a:stretch>
        </p:blipFill>
        <p:spPr>
          <a:xfrm>
            <a:off x="2572385" y="4173855"/>
            <a:ext cx="1912620" cy="2040890"/>
          </a:xfrm>
          <a:prstGeom prst="rect">
            <a:avLst/>
          </a:prstGeom>
        </p:spPr>
      </p:pic>
      <p:pic>
        <p:nvPicPr>
          <p:cNvPr id="12" name="图片 11" descr="b831e2cd98f24ece86ced34e4ddfda96[1]"/>
          <p:cNvPicPr>
            <a:picLocks noChangeAspect="1"/>
          </p:cNvPicPr>
          <p:nvPr/>
        </p:nvPicPr>
        <p:blipFill>
          <a:blip r:embed="rId7"/>
          <a:srcRect l="9958" r="-5598"/>
          <a:stretch>
            <a:fillRect/>
          </a:stretch>
        </p:blipFill>
        <p:spPr>
          <a:xfrm>
            <a:off x="4593590" y="4164965"/>
            <a:ext cx="2159635" cy="2049780"/>
          </a:xfrm>
          <a:prstGeom prst="rect">
            <a:avLst/>
          </a:prstGeom>
        </p:spPr>
      </p:pic>
      <p:pic>
        <p:nvPicPr>
          <p:cNvPr id="13" name="图片 12" descr="0042040271779420_b[1]"/>
          <p:cNvPicPr>
            <a:picLocks noChangeAspect="1"/>
          </p:cNvPicPr>
          <p:nvPr/>
        </p:nvPicPr>
        <p:blipFill>
          <a:blip r:embed="rId8"/>
          <a:srcRect l="10319" t="22499" r="10319" b="8040"/>
          <a:stretch>
            <a:fillRect/>
          </a:stretch>
        </p:blipFill>
        <p:spPr>
          <a:xfrm>
            <a:off x="6890385" y="4173220"/>
            <a:ext cx="1932940" cy="2041525"/>
          </a:xfrm>
          <a:prstGeom prst="rect">
            <a:avLst/>
          </a:prstGeom>
        </p:spPr>
      </p:pic>
      <p:pic>
        <p:nvPicPr>
          <p:cNvPr id="4" name="儿童歌曲 - 扮家家">
            <a:hlinkClick r:id="" action="ppaction://media"/>
          </p:cNvPr>
          <p:cNvPicPr/>
          <p:nvPr>
            <p:ph idx="1"/>
            <a:audioFile r:link="rId9"/>
            <p:extLst>
              <p:ext uri="{DAA4B4D4-6D71-4841-9C94-3DE7FCFB9230}">
                <p14:media xmlns:p14="http://schemas.microsoft.com/office/powerpoint/2010/main" r:embed="rId10">
                  <p14:trim st="58084.000000" end="27744.000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4558" y="6239034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11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83421_20150930022646217200_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145540"/>
            <a:ext cx="9144000" cy="9464675"/>
          </a:xfrm>
          <a:prstGeom prst="rect">
            <a:avLst/>
          </a:prstGeom>
        </p:spPr>
      </p:pic>
      <p:pic>
        <p:nvPicPr>
          <p:cNvPr id="5" name="儿童歌曲 - 扮家家">
            <a:hlinkClick r:id="" action="ppaction://media"/>
          </p:cNvPr>
          <p:cNvPicPr/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58084.000000" end="27744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0043" y="5755164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1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DhmNGVhODdhMjgzMTkzNjA1MjI1MWFiZGJlOGFkYj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大冰</dc:creator>
  <cp:lastModifiedBy>admin</cp:lastModifiedBy>
  <cp:revision>6</cp:revision>
  <dcterms:created xsi:type="dcterms:W3CDTF">2020-10-06T15:41:00Z</dcterms:created>
  <dcterms:modified xsi:type="dcterms:W3CDTF">2022-10-05T04:13:26Z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654F99B36E5F439AB02D3C8C1175566C</vt:lpwstr>
  </property>
</Properties>
</file>