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9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语言：云彩和风儿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30675" y="3984943"/>
            <a:ext cx="9144000" cy="1655762"/>
          </a:xfrm>
        </p:spPr>
        <p:txBody>
          <a:bodyPr/>
          <a:p>
            <a:r>
              <a:rPr lang="zh-CN" altLang="en-US"/>
              <a:t>制作者：中班年级组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350,&quot;width&quot;:13800}"/>
</p:tagLst>
</file>

<file path=ppt/tags/tag2.xml><?xml version="1.0" encoding="utf-8"?>
<p:tagLst xmlns:p="http://schemas.openxmlformats.org/presentationml/2006/main">
  <p:tag name="COMMONDATA" val="eyJoZGlkIjoiYzdjNjk2ODY1NDc4NjE1ZGYxYmFiZjg2NDViNDRjOW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WPS 演示</Application>
  <PresentationFormat>宽屏</PresentationFormat>
  <Paragraphs>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大嘴驴</cp:lastModifiedBy>
  <cp:revision>2</cp:revision>
  <dcterms:created xsi:type="dcterms:W3CDTF">2022-09-22T08:20:40Z</dcterms:created>
  <dcterms:modified xsi:type="dcterms:W3CDTF">2022-09-22T08:25:00Z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5FFBEE32A7204019B293FC49C53B736C</vt:lpwstr>
  </property>
  <property fmtid="{D5CDD505-2E9C-101B-9397-08002B2CF9AE}" pid="3" name="KSOProductBuildVer">
    <vt:lpwstr>2052-11.1.0.12358</vt:lpwstr>
  </property>
</Properties>
</file>