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80" r:id="rId2"/>
    <p:sldId id="258" r:id="rId3"/>
    <p:sldId id="259" r:id="rId4"/>
    <p:sldId id="263" r:id="rId5"/>
    <p:sldId id="262" r:id="rId6"/>
    <p:sldId id="26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BB6"/>
    <a:srgbClr val="E33E1D"/>
    <a:srgbClr val="E86448"/>
    <a:srgbClr val="FDCF53"/>
    <a:srgbClr val="57ACC7"/>
    <a:srgbClr val="90E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89A12-AAB7-4552-B49D-8A3685F5327E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A4CD-A1E7-4535-B4E3-C9A8812F1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66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A4CD-A1E7-4535-B4E3-C9A8812F15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1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A4CD-A1E7-4535-B4E3-C9A8812F15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A4CD-A1E7-4535-B4E3-C9A8812F15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0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A4CD-A1E7-4535-B4E3-C9A8812F15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2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A4CD-A1E7-4535-B4E3-C9A8812F15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A4CD-A1E7-4535-B4E3-C9A8812F15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38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48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26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6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4.jpeg"/><Relationship Id="rId5" Type="http://schemas.openxmlformats.org/officeDocument/2006/relationships/image" Target="../media/image4.emf"/><Relationship Id="rId10" Type="http://schemas.openxmlformats.org/officeDocument/2006/relationships/image" Target="../media/image13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16.jpeg"/><Relationship Id="rId4" Type="http://schemas.openxmlformats.org/officeDocument/2006/relationships/image" Target="../media/image3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image" Target="../media/image12.emf"/><Relationship Id="rId4" Type="http://schemas.openxmlformats.org/officeDocument/2006/relationships/image" Target="../media/image18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9" y="53333"/>
            <a:ext cx="12060961" cy="67513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5904" y="2629655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90E0D2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快</a:t>
            </a:r>
            <a:r>
              <a:rPr lang="zh-CN" altLang="en-US" sz="9600" dirty="0">
                <a:solidFill>
                  <a:srgbClr val="FF0000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乐</a:t>
            </a:r>
            <a:r>
              <a:rPr lang="zh-CN" alt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的</a:t>
            </a:r>
            <a:r>
              <a:rPr lang="zh-CN" altLang="en-US" sz="9600" dirty="0">
                <a:solidFill>
                  <a:schemeClr val="accent5">
                    <a:lumMod val="60000"/>
                    <a:lumOff val="40000"/>
                  </a:schemeClr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分</a:t>
            </a:r>
            <a:r>
              <a:rPr lang="zh-CN" altLang="en-US" sz="9600" dirty="0">
                <a:solidFill>
                  <a:srgbClr val="90E0D2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享</a:t>
            </a:r>
            <a:endParaRPr lang="zh-CN" altLang="en-US" sz="9600" dirty="0">
              <a:solidFill>
                <a:srgbClr val="FDCF53"/>
              </a:solidFill>
              <a:latin typeface="方正综艺_GBK" panose="03000509000000000000" pitchFamily="65" charset="-122"/>
              <a:ea typeface="方正综艺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0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13" y="321428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E770363B-3D44-F6F7-A1E5-916A68074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3" y="1834418"/>
            <a:ext cx="5946995" cy="40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查看源图像">
            <a:extLst>
              <a:ext uri="{FF2B5EF4-FFF2-40B4-BE49-F238E27FC236}">
                <a16:creationId xmlns:a16="http://schemas.microsoft.com/office/drawing/2014/main" id="{86B794B1-407C-D8C5-8328-F2AE0CF14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" b="10000"/>
          <a:stretch/>
        </p:blipFill>
        <p:spPr bwMode="auto">
          <a:xfrm>
            <a:off x="6018342" y="403170"/>
            <a:ext cx="5312282" cy="56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11B9B84-66EE-1E66-FE54-1AF0326B4CDF}"/>
              </a:ext>
            </a:extLst>
          </p:cNvPr>
          <p:cNvSpPr/>
          <p:nvPr/>
        </p:nvSpPr>
        <p:spPr>
          <a:xfrm>
            <a:off x="2572505" y="99415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怎么了？</a:t>
            </a:r>
          </a:p>
        </p:txBody>
      </p:sp>
    </p:spTree>
    <p:extLst>
      <p:ext uri="{BB962C8B-B14F-4D97-AF65-F5344CB8AC3E}">
        <p14:creationId xmlns:p14="http://schemas.microsoft.com/office/powerpoint/2010/main" val="30269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45" y="1224870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318" y="542699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064" y="1143000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13" y="321428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3074" name="Picture 2" descr="查看源图像">
            <a:extLst>
              <a:ext uri="{FF2B5EF4-FFF2-40B4-BE49-F238E27FC236}">
                <a16:creationId xmlns:a16="http://schemas.microsoft.com/office/drawing/2014/main" id="{A44561FA-A1B9-D083-A3D5-7DF5F7F7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3" y="533626"/>
            <a:ext cx="76200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C71DA91-697E-A167-D2BE-0AA3E46931F8}"/>
              </a:ext>
            </a:extLst>
          </p:cNvPr>
          <p:cNvSpPr/>
          <p:nvPr/>
        </p:nvSpPr>
        <p:spPr>
          <a:xfrm>
            <a:off x="7620668" y="4887575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甚至会发生</a:t>
            </a:r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6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820" y="657112"/>
            <a:ext cx="1052533" cy="127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78" y="1143000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23" y="582052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064" y="1143000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13" y="321428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4098" name="Picture 2" descr="玩具图片 的图像结果">
            <a:extLst>
              <a:ext uri="{FF2B5EF4-FFF2-40B4-BE49-F238E27FC236}">
                <a16:creationId xmlns:a16="http://schemas.microsoft.com/office/drawing/2014/main" id="{B5A49BB5-FBB5-A607-1BD8-2DA7836F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80" y="1933687"/>
            <a:ext cx="3346814" cy="35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两个小朋友图片 的图像结果">
            <a:extLst>
              <a:ext uri="{FF2B5EF4-FFF2-40B4-BE49-F238E27FC236}">
                <a16:creationId xmlns:a16="http://schemas.microsoft.com/office/drawing/2014/main" id="{6651A73B-A27E-6A01-80FE-8A741B6E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09" y="1088992"/>
            <a:ext cx="5085144" cy="54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068AEFD-5915-2D55-69FA-BE9B20E754D1}"/>
              </a:ext>
            </a:extLst>
          </p:cNvPr>
          <p:cNvSpPr/>
          <p:nvPr/>
        </p:nvSpPr>
        <p:spPr>
          <a:xfrm>
            <a:off x="1597338" y="546288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一个玩具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4FCCCF6-1AC0-F19F-969C-300DC41F39CA}"/>
              </a:ext>
            </a:extLst>
          </p:cNvPr>
          <p:cNvSpPr/>
          <p:nvPr/>
        </p:nvSpPr>
        <p:spPr>
          <a:xfrm>
            <a:off x="6277075" y="5769008"/>
            <a:ext cx="52007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两个小朋友怎么办呢？</a:t>
            </a:r>
            <a:endParaRPr lang="zh-CN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7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42" y="-212842"/>
            <a:ext cx="2391145" cy="31974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45" y="1224870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546" y="591932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179" y="1268413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636" y="656344"/>
            <a:ext cx="1048563" cy="40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7BF573ED-1B82-B75E-0B8C-35487F97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18" y="1132657"/>
            <a:ext cx="6511283" cy="42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争抢玩具图片 的图像结果">
            <a:extLst>
              <a:ext uri="{FF2B5EF4-FFF2-40B4-BE49-F238E27FC236}">
                <a16:creationId xmlns:a16="http://schemas.microsoft.com/office/drawing/2014/main" id="{25C465A2-F0B7-8C85-3DD1-E6ED892B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8" y="1827213"/>
            <a:ext cx="4713266" cy="34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F22437-A21E-0612-8B74-CF99F272F985}"/>
              </a:ext>
            </a:extLst>
          </p:cNvPr>
          <p:cNvSpPr/>
          <p:nvPr/>
        </p:nvSpPr>
        <p:spPr>
          <a:xfrm>
            <a:off x="1528977" y="546288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商量沟通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E5578A-36D1-AD7A-DB27-A4EA3387BE59}"/>
              </a:ext>
            </a:extLst>
          </p:cNvPr>
          <p:cNvSpPr/>
          <p:nvPr/>
        </p:nvSpPr>
        <p:spPr>
          <a:xfrm>
            <a:off x="6816534" y="5739883"/>
            <a:ext cx="433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交换玩具或者轮流玩</a:t>
            </a:r>
          </a:p>
        </p:txBody>
      </p:sp>
    </p:spTree>
    <p:extLst>
      <p:ext uri="{BB962C8B-B14F-4D97-AF65-F5344CB8AC3E}">
        <p14:creationId xmlns:p14="http://schemas.microsoft.com/office/powerpoint/2010/main" val="7027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73915" y="2367984"/>
            <a:ext cx="5848649" cy="2535232"/>
            <a:chOff x="3551532" y="488229"/>
            <a:chExt cx="5848649" cy="25352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9783">
              <a:off x="3551532" y="1670470"/>
              <a:ext cx="4304589" cy="1352991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162" y="488229"/>
              <a:ext cx="2196019" cy="212090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84" y="1346602"/>
            <a:ext cx="1117362" cy="4878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161" y="389500"/>
            <a:ext cx="844235" cy="5352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064" y="1143000"/>
            <a:ext cx="1129744" cy="55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13" y="321428"/>
            <a:ext cx="1131464" cy="1512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271" y="504712"/>
            <a:ext cx="1052533" cy="1276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5122" name="Picture 2" descr="好伙伴卡通图片 的图像结果">
            <a:extLst>
              <a:ext uri="{FF2B5EF4-FFF2-40B4-BE49-F238E27FC236}">
                <a16:creationId xmlns:a16="http://schemas.microsoft.com/office/drawing/2014/main" id="{96D1DCAA-A09E-5816-2EBA-80442CA1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4" y="307561"/>
            <a:ext cx="6287969" cy="61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8DFB64F-83EE-C563-2440-F5E9652B0953}"/>
              </a:ext>
            </a:extLst>
          </p:cNvPr>
          <p:cNvSpPr/>
          <p:nvPr/>
        </p:nvSpPr>
        <p:spPr>
          <a:xfrm>
            <a:off x="6845946" y="5450196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我们是好伙伴</a:t>
            </a:r>
          </a:p>
        </p:txBody>
      </p:sp>
    </p:spTree>
    <p:extLst>
      <p:ext uri="{BB962C8B-B14F-4D97-AF65-F5344CB8AC3E}">
        <p14:creationId xmlns:p14="http://schemas.microsoft.com/office/powerpoint/2010/main" val="9074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707</TotalTime>
  <Words>36</Words>
  <Application>Microsoft Office PowerPoint</Application>
  <PresentationFormat>宽屏</PresentationFormat>
  <Paragraphs>14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方正综艺_GBK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卡通手绘</dc:title>
  <dc:creator>第一PPT</dc:creator>
  <cp:keywords>www.1ppt.com</cp:keywords>
  <cp:lastModifiedBy>佳妮 周</cp:lastModifiedBy>
  <cp:revision>36</cp:revision>
  <dcterms:created xsi:type="dcterms:W3CDTF">2017-09-07T07:35:00Z</dcterms:created>
  <dcterms:modified xsi:type="dcterms:W3CDTF">2022-10-22T09:10:21Z</dcterms:modified>
</cp:coreProperties>
</file>