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3" r:id="rId3"/>
    <p:sldId id="258" r:id="rId4"/>
    <p:sldId id="266" r:id="rId5"/>
    <p:sldId id="262" r:id="rId6"/>
    <p:sldId id="268" r:id="rId7"/>
    <p:sldId id="261" r:id="rId8"/>
    <p:sldId id="267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5" name="副标题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1" name="日期占位符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2015/9/18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2015/9/18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2015/9/18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jq012\Desktop\&#20799;&#31461;&#27468;&#26354;-&#23567;&#33457;&#29399;&#19982;&#22823;&#30707;&#22836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9144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4581128"/>
            <a:ext cx="30963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500" b="1" dirty="0" smtClean="0">
                <a:solidFill>
                  <a:srgbClr val="002060"/>
                </a:solidFill>
              </a:rPr>
              <a:t>今天，小花狗一觉醒来，打开窗户一看，天气非常好，阳光照在小花狗的身上，好暖和呀</a:t>
            </a:r>
            <a:endParaRPr lang="zh-CN" altLang="en-US" sz="2500" b="1" dirty="0">
              <a:solidFill>
                <a:srgbClr val="002060"/>
              </a:solidFill>
            </a:endParaRPr>
          </a:p>
        </p:txBody>
      </p:sp>
      <p:pic>
        <p:nvPicPr>
          <p:cNvPr id="7" name="儿童歌曲-小花狗与大石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30830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4294"/>
            <a:ext cx="9144000" cy="738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722349" y="0"/>
            <a:ext cx="954107" cy="35730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2500" b="1" dirty="0" smtClean="0">
                <a:solidFill>
                  <a:srgbClr val="FF0000"/>
                </a:solidFill>
              </a:rPr>
              <a:t>小花狗开心极了，于是，它就想出去玩一玩。</a:t>
            </a:r>
            <a:endParaRPr lang="zh-CN" altLang="en-US" sz="2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3" y="1628800"/>
            <a:ext cx="56673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342800"/>
            <a:ext cx="10321146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160" y="-190400"/>
            <a:ext cx="10321146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74613" y="404664"/>
            <a:ext cx="569387" cy="5400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2500" b="1" dirty="0" smtClean="0">
                <a:solidFill>
                  <a:srgbClr val="002060"/>
                </a:solidFill>
              </a:rPr>
              <a:t>小</a:t>
            </a:r>
            <a:r>
              <a:rPr lang="en-US" altLang="zh-CN" sz="2500" b="1" dirty="0" smtClean="0">
                <a:solidFill>
                  <a:srgbClr val="002060"/>
                </a:solidFill>
              </a:rPr>
              <a:t> </a:t>
            </a:r>
            <a:r>
              <a:rPr lang="zh-CN" altLang="zh-CN" sz="2500" b="1" dirty="0" smtClean="0">
                <a:solidFill>
                  <a:srgbClr val="002060"/>
                </a:solidFill>
              </a:rPr>
              <a:t>花狗在路上</a:t>
            </a:r>
            <a:r>
              <a:rPr lang="en-US" altLang="zh-CN" sz="2500" b="1" dirty="0" smtClean="0">
                <a:solidFill>
                  <a:srgbClr val="002060"/>
                </a:solidFill>
              </a:rPr>
              <a:t> </a:t>
            </a:r>
            <a:r>
              <a:rPr lang="zh-CN" altLang="zh-CN" sz="2500" b="1" dirty="0" smtClean="0">
                <a:solidFill>
                  <a:srgbClr val="002060"/>
                </a:solidFill>
              </a:rPr>
              <a:t>蹦</a:t>
            </a:r>
            <a:r>
              <a:rPr lang="en-US" altLang="zh-CN" sz="2500" b="1" dirty="0" smtClean="0">
                <a:solidFill>
                  <a:srgbClr val="002060"/>
                </a:solidFill>
              </a:rPr>
              <a:t> </a:t>
            </a:r>
            <a:r>
              <a:rPr lang="zh-CN" altLang="zh-CN" sz="2500" b="1" dirty="0" smtClean="0">
                <a:solidFill>
                  <a:srgbClr val="002060"/>
                </a:solidFill>
              </a:rPr>
              <a:t>蹦</a:t>
            </a:r>
            <a:r>
              <a:rPr lang="en-US" altLang="zh-CN" sz="2500" b="1" dirty="0" smtClean="0">
                <a:solidFill>
                  <a:srgbClr val="002060"/>
                </a:solidFill>
              </a:rPr>
              <a:t> </a:t>
            </a:r>
            <a:r>
              <a:rPr lang="zh-CN" altLang="zh-CN" sz="2500" b="1" dirty="0" smtClean="0">
                <a:solidFill>
                  <a:srgbClr val="002060"/>
                </a:solidFill>
              </a:rPr>
              <a:t>跳</a:t>
            </a:r>
            <a:r>
              <a:rPr lang="en-US" altLang="zh-CN" sz="2500" b="1" dirty="0" smtClean="0">
                <a:solidFill>
                  <a:srgbClr val="002060"/>
                </a:solidFill>
              </a:rPr>
              <a:t> </a:t>
            </a:r>
            <a:r>
              <a:rPr lang="zh-CN" altLang="zh-CN" sz="2500" b="1" dirty="0" smtClean="0">
                <a:solidFill>
                  <a:srgbClr val="002060"/>
                </a:solidFill>
              </a:rPr>
              <a:t>跳</a:t>
            </a:r>
            <a:r>
              <a:rPr lang="en-US" altLang="zh-CN" sz="2500" b="1" dirty="0" smtClean="0">
                <a:solidFill>
                  <a:srgbClr val="002060"/>
                </a:solidFill>
              </a:rPr>
              <a:t> </a:t>
            </a:r>
            <a:r>
              <a:rPr lang="zh-CN" altLang="zh-CN" sz="2500" b="1" dirty="0" smtClean="0">
                <a:solidFill>
                  <a:srgbClr val="002060"/>
                </a:solidFill>
              </a:rPr>
              <a:t>的</a:t>
            </a:r>
            <a:endParaRPr lang="zh-CN" altLang="en-US" sz="2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92"/>
            <a:ext cx="9144000" cy="707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6237312"/>
            <a:ext cx="73448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500" b="1" dirty="0" smtClean="0">
                <a:solidFill>
                  <a:srgbClr val="00B050"/>
                </a:solidFill>
              </a:rPr>
              <a:t>一会儿钻到草丛里</a:t>
            </a:r>
            <a:endParaRPr lang="zh-CN" altLang="en-US" sz="2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836712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500" b="1" dirty="0" smtClean="0">
                <a:solidFill>
                  <a:srgbClr val="C00000"/>
                </a:solidFill>
              </a:rPr>
              <a:t>一会儿追赶着漫天的蝴蝶</a:t>
            </a:r>
            <a:endParaRPr lang="zh-CN" altLang="en-US" sz="2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37444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3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28447" y="161256"/>
            <a:ext cx="615553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</a:rPr>
              <a:t>突然，砰的一声</a:t>
            </a:r>
            <a:endParaRPr lang="zh-CN" altLang="en-US" sz="2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3707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500" b="1" dirty="0" smtClean="0">
                <a:solidFill>
                  <a:srgbClr val="002060"/>
                </a:solidFill>
              </a:rPr>
              <a:t>小花狗一下就摔倒在地上，它感觉脑袋晕晕的，嘴里还不停地说“好疼啊，好疼啊”。</a:t>
            </a:r>
            <a:endParaRPr lang="zh-CN" altLang="en-US" sz="2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5569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0"/>
            <a:ext cx="4464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332656"/>
            <a:ext cx="4283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solidFill>
                  <a:srgbClr val="FF0000"/>
                </a:solidFill>
              </a:rPr>
              <a:t>当它醒来</a:t>
            </a:r>
            <a:r>
              <a:rPr lang="zh-CN" altLang="zh-CN" sz="2500" b="1" dirty="0" smtClean="0">
                <a:solidFill>
                  <a:srgbClr val="FF0000"/>
                </a:solidFill>
              </a:rPr>
              <a:t>小花狗抬起头一看，原来它撞到了大石头上。</a:t>
            </a:r>
            <a:endParaRPr lang="zh-CN" altLang="en-US" sz="2500" b="1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华丽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</TotalTime>
  <Words>115</Words>
  <Application>Microsoft Office PowerPoint</Application>
  <PresentationFormat>全屏显示(4:3)</PresentationFormat>
  <Paragraphs>8</Paragraphs>
  <Slides>8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华丽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hjq012</dc:creator>
  <cp:lastModifiedBy>hjq012</cp:lastModifiedBy>
  <cp:revision>3</cp:revision>
  <dcterms:created xsi:type="dcterms:W3CDTF">2015-09-18T11:20:49Z</dcterms:created>
  <dcterms:modified xsi:type="dcterms:W3CDTF">2015-09-18T13:54:31Z</dcterms:modified>
</cp:coreProperties>
</file>