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0" r:id="rId3"/>
    <p:sldId id="261" r:id="rId4"/>
    <p:sldId id="256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1" d="100"/>
          <a:sy n="31" d="100"/>
        </p:scale>
        <p:origin x="53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99895" y="2378075"/>
            <a:ext cx="9326880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7200">
                <a:ln/>
                <a:solidFill>
                  <a:schemeClr val="accent4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音乐：月亮婆婆喜欢我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019" y="790111"/>
            <a:ext cx="4817918" cy="4824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18" y="70338"/>
            <a:ext cx="2473325" cy="2476500"/>
          </a:xfrm>
          <a:prstGeom prst="rect">
            <a:avLst/>
          </a:prstGeom>
        </p:spPr>
      </p:pic>
      <p:pic>
        <p:nvPicPr>
          <p:cNvPr id="3" name="月亮婆婆喜欢我">
            <a:hlinkClick r:id="" action="ppaction://media"/>
            <a:extLst>
              <a:ext uri="{FF2B5EF4-FFF2-40B4-BE49-F238E27FC236}">
                <a16:creationId xmlns:a16="http://schemas.microsoft.com/office/drawing/2014/main" id="{FC0CCC27-EE30-0AC6-FCEF-598600CF17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9900" y="5984875"/>
            <a:ext cx="487363" cy="4873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721167E-FD99-CF7F-5640-7D056990D8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74737" y="3879273"/>
            <a:ext cx="757844" cy="22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0.04722 C 0.07474 0.05648 0.2276 0.0912 0.30156 0.0882 C 0.37539 0.08495 0.34128 0.03032 0.38984 0.03148 C 0.43854 0.03264 0.49193 0.09931 0.54466 0.09445 C 0.5974 0.08935 0.63477 0.02523 0.65339 0.00648 " pathEditMode="relative" rAng="0" ptsTypes="AAAAA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5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C -6.25E-7 0.03496 0.05339 0.06204 0.11836 0.06204 C 0.18542 0.06204 0.23893 0.03496 0.23893 -3.7037E-6 C 0.23893 -0.03495 0.29232 -0.06203 0.35938 -0.06203 C 0.42435 -0.06203 0.47787 -0.03495 0.47787 -3.7037E-6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63550" y="4324350"/>
            <a:ext cx="11123930" cy="1860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42060" y="2076450"/>
            <a:ext cx="8742045" cy="186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42060" y="29210"/>
            <a:ext cx="8742045" cy="186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470" y="151130"/>
            <a:ext cx="1665605" cy="16675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900" y="307975"/>
            <a:ext cx="1594485" cy="1354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7980" y="29845"/>
            <a:ext cx="1452880" cy="16325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2489835"/>
            <a:ext cx="1623695" cy="1163320"/>
          </a:xfrm>
          <a:prstGeom prst="rect">
            <a:avLst/>
          </a:prstGeom>
        </p:spPr>
      </p:pic>
      <p:pic>
        <p:nvPicPr>
          <p:cNvPr id="10" name="图片 9" descr="K`E[59Z(L8D@G69YUN(86N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7900" y="2076450"/>
            <a:ext cx="1649730" cy="17957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7980" y="2157730"/>
            <a:ext cx="1452880" cy="1632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130" y="4507865"/>
            <a:ext cx="1962150" cy="12992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9660" y="4507865"/>
            <a:ext cx="1962150" cy="12992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3190" y="4567555"/>
            <a:ext cx="1941195" cy="11804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0860" y="4566920"/>
            <a:ext cx="1941195" cy="1180465"/>
          </a:xfrm>
          <a:prstGeom prst="rect">
            <a:avLst/>
          </a:prstGeom>
        </p:spPr>
      </p:pic>
      <p:pic>
        <p:nvPicPr>
          <p:cNvPr id="2" name="月亮婆婆喜欢我">
            <a:hlinkClick r:id="" action="ppaction://media"/>
            <a:extLst>
              <a:ext uri="{FF2B5EF4-FFF2-40B4-BE49-F238E27FC236}">
                <a16:creationId xmlns:a16="http://schemas.microsoft.com/office/drawing/2014/main" id="{8AFB44BF-C52C-169F-F797-3B5F0C970D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23015" y="6328569"/>
            <a:ext cx="487362" cy="48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955" y="578485"/>
            <a:ext cx="2920365" cy="5850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562" y="322927"/>
            <a:ext cx="6303645" cy="663638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00773D6-A8DC-C274-AF07-18967F5F337B}"/>
              </a:ext>
            </a:extLst>
          </p:cNvPr>
          <p:cNvSpPr txBox="1"/>
          <p:nvPr/>
        </p:nvSpPr>
        <p:spPr>
          <a:xfrm>
            <a:off x="1058525" y="807867"/>
            <a:ext cx="923330" cy="45897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>
                <a:solidFill>
                  <a:srgbClr val="FFFF00"/>
                </a:solidFill>
              </a:rPr>
              <a:t>傣族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</Words>
  <Application>Microsoft Office PowerPoint</Application>
  <PresentationFormat>宽屏</PresentationFormat>
  <Paragraphs>2</Paragraphs>
  <Slides>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方正粗黑宋简体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张 涛</cp:lastModifiedBy>
  <cp:revision>4</cp:revision>
  <dcterms:created xsi:type="dcterms:W3CDTF">2022-09-22T08:17:05Z</dcterms:created>
  <dcterms:modified xsi:type="dcterms:W3CDTF">2022-09-22T11:57:43Z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B8BC180E9803447499015537350EBA92</vt:lpwstr>
  </property>
  <property fmtid="{D5CDD505-2E9C-101B-9397-08002B2CF9AE}" pid="3" name="KSOProductBuildVer">
    <vt:lpwstr>2052-11.1.0.11544</vt:lpwstr>
  </property>
</Properties>
</file>