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827405" y="980440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中班音乐：头发</a:t>
            </a:r>
            <a:r>
              <a:rPr lang="en-US" altLang="zh-CN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肩膀</a:t>
            </a:r>
            <a:r>
              <a:rPr lang="en-US" altLang="zh-CN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膝盖</a:t>
            </a:r>
            <a:r>
              <a:rPr lang="en-US" altLang="zh-CN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脚</a:t>
            </a:r>
            <a:endParaRPr lang="zh-CN" altLang="en-US"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 t="49038"/>
          <a:stretch>
            <a:fillRect/>
          </a:stretch>
        </p:blipFill>
        <p:spPr>
          <a:xfrm>
            <a:off x="-36195" y="3284855"/>
            <a:ext cx="9074785" cy="34156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截图_202208311532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0" y="1123315"/>
            <a:ext cx="7370445" cy="5430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截图_202208311532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980440"/>
            <a:ext cx="7287895" cy="4604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截图_20220831153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206500"/>
            <a:ext cx="658876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截图_20220831153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908685"/>
            <a:ext cx="7491730" cy="5149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截图_202208311532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44450"/>
            <a:ext cx="9053830" cy="6824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截图_202208311532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46355"/>
            <a:ext cx="9068435" cy="6765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截图_20220831153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60350"/>
            <a:ext cx="8774430" cy="6553200"/>
          </a:xfrm>
          <a:prstGeom prst="rect">
            <a:avLst/>
          </a:prstGeom>
        </p:spPr>
      </p:pic>
      <p:pic>
        <p:nvPicPr>
          <p:cNvPr id="5" name="陈新玥 - 头发肩膀膝盖脚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95" y="58769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2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210,&quot;width&quot;:9160}"/>
</p:tagLst>
</file>

<file path=ppt/tags/tag2.xml><?xml version="1.0" encoding="utf-8"?>
<p:tagLst xmlns:p="http://schemas.openxmlformats.org/presentationml/2006/main">
  <p:tag name="COMMONDATA" val="eyJoZGlkIjoiZDhmNGVhODdhMjgzMTkzNjA1MjI1MWFiZGJlOGFkYj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/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中班音乐：头发 肩膀 膝盖 脚</dc:title>
  <dc:creator>admin</dc:creator>
  <cp:lastModifiedBy>admin</cp:lastModifiedBy>
  <cp:revision>1</cp:revision>
  <dcterms:created xsi:type="dcterms:W3CDTF">2022-08-31T07:54:12Z</dcterms:created>
  <dcterms:modified xsi:type="dcterms:W3CDTF">2022-08-31T07:54:12Z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AEDF224AB9AE4EF2BBC5560730709E7F</vt:lpwstr>
  </property>
</Properties>
</file>