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64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microsoft.com/office/2007/relationships/media" Target="file:///C:\Users\admin\Desktop\&#38899;&#20048;&#22791;&#35838;%20&#31532;7&#21608;&#8212;&#8212;12&#21608;\&#31532;&#21313;&#20108;&#21608;&#38899;&#20048;&#65306;&#35841;&#26159;&#23567;&#29066;.wma" TargetMode="External"/><Relationship Id="rId2" Type="http://schemas.openxmlformats.org/officeDocument/2006/relationships/audio" Target="file:///C:\Users\admin\Desktop\&#38899;&#20048;&#22791;&#35838;%20&#31532;7&#21608;&#8212;&#8212;12&#21608;\&#31532;&#21313;&#20108;&#21608;&#38899;&#20048;&#65306;&#35841;&#26159;&#23567;&#29066;.wma" TargetMode="Externa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9" Type="http://schemas.microsoft.com/office/2007/relationships/media" Target="file:///C:\Users\admin\Desktop\&#38899;&#20048;&#22791;&#35838;%20&#31532;7&#21608;&#8212;&#8212;12&#21608;\&#31532;&#21313;&#20108;&#21608;&#38899;&#20048;&#65306;&#35841;&#26159;&#23567;&#29066;.wma" TargetMode="External"/><Relationship Id="rId8" Type="http://schemas.openxmlformats.org/officeDocument/2006/relationships/audio" Target="file:///C:\Users\admin\Desktop\&#38899;&#20048;&#22791;&#35838;%20&#31532;7&#21608;&#8212;&#8212;12&#21608;\&#31532;&#21313;&#20108;&#21608;&#38899;&#20048;&#65306;&#35841;&#26159;&#23567;&#29066;.wma" TargetMode="External"/><Relationship Id="rId7" Type="http://schemas.openxmlformats.org/officeDocument/2006/relationships/image" Target="../media/image9.jpeg"/><Relationship Id="rId6" Type="http://schemas.openxmlformats.org/officeDocument/2006/relationships/image" Target="../media/image2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3.png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20102262343686203"/>
          <p:cNvPicPr>
            <a:picLocks noChangeAspect="1"/>
          </p:cNvPicPr>
          <p:nvPr/>
        </p:nvPicPr>
        <p:blipFill>
          <a:blip r:embed="rId1"/>
          <a:srcRect b="4987"/>
          <a:stretch>
            <a:fillRect/>
          </a:stretch>
        </p:blipFill>
        <p:spPr>
          <a:xfrm>
            <a:off x="0" y="0"/>
            <a:ext cx="12192635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486535" y="2608580"/>
            <a:ext cx="89471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7200"/>
              <a:t>中班音乐：谁是小熊</a:t>
            </a:r>
            <a:endParaRPr lang="zh-CN" altLang="en-US" sz="7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xiaoxiongkatongdongwutupian-08001608_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b="2083"/>
          <a:stretch>
            <a:fillRect/>
          </a:stretch>
        </p:blipFill>
        <p:spPr>
          <a:xfrm>
            <a:off x="3660775" y="838200"/>
            <a:ext cx="5366385" cy="5644515"/>
          </a:xfrm>
          <a:prstGeom prst="rect">
            <a:avLst/>
          </a:prstGeom>
        </p:spPr>
      </p:pic>
      <p:pic>
        <p:nvPicPr>
          <p:cNvPr id="5" name="第十二周音乐：谁是小熊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654030" y="4829175"/>
            <a:ext cx="638810" cy="681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727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6" name="组合 15"/>
          <p:cNvGrpSpPr/>
          <p:nvPr/>
        </p:nvGrpSpPr>
        <p:grpSpPr>
          <a:xfrm>
            <a:off x="955675" y="95885"/>
            <a:ext cx="10020300" cy="1859280"/>
            <a:chOff x="1505" y="151"/>
            <a:chExt cx="15780" cy="2928"/>
          </a:xfrm>
        </p:grpSpPr>
        <p:sp>
          <p:nvSpPr>
            <p:cNvPr id="2" name="圆角矩形 1"/>
            <p:cNvSpPr/>
            <p:nvPr/>
          </p:nvSpPr>
          <p:spPr>
            <a:xfrm>
              <a:off x="1505" y="151"/>
              <a:ext cx="15781" cy="292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3" name="图片 2" descr="katongwawashiliangtu-02230115_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692" y="324"/>
              <a:ext cx="1944" cy="2365"/>
            </a:xfrm>
            <a:prstGeom prst="rect">
              <a:avLst/>
            </a:prstGeom>
          </p:spPr>
        </p:pic>
        <p:pic>
          <p:nvPicPr>
            <p:cNvPr id="6" name="图片 5" descr="25863276015937137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7" y="434"/>
              <a:ext cx="2382" cy="2363"/>
            </a:xfrm>
            <a:prstGeom prst="rect">
              <a:avLst/>
            </a:prstGeom>
          </p:spPr>
        </p:pic>
        <p:pic>
          <p:nvPicPr>
            <p:cNvPr id="7" name="图片 6" descr="84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78" y="231"/>
              <a:ext cx="2849" cy="2849"/>
            </a:xfrm>
            <a:prstGeom prst="rect">
              <a:avLst/>
            </a:prstGeom>
          </p:spPr>
        </p:pic>
        <p:pic>
          <p:nvPicPr>
            <p:cNvPr id="8" name="图片 7" descr="264491516457910320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4425" y="619"/>
              <a:ext cx="2178" cy="2178"/>
            </a:xfrm>
            <a:prstGeom prst="rect">
              <a:avLst/>
            </a:prstGeom>
          </p:spPr>
        </p:pic>
      </p:grpSp>
      <p:sp>
        <p:nvSpPr>
          <p:cNvPr id="10" name="文本框 9"/>
          <p:cNvSpPr txBox="1"/>
          <p:nvPr/>
        </p:nvSpPr>
        <p:spPr>
          <a:xfrm>
            <a:off x="1551940" y="2668270"/>
            <a:ext cx="29559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    </a:t>
            </a:r>
            <a:endParaRPr lang="zh-CN" altLang="en-US" sz="96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59155" y="2259965"/>
            <a:ext cx="10020935" cy="1908175"/>
            <a:chOff x="1505" y="3667"/>
            <a:chExt cx="15781" cy="3005"/>
          </a:xfrm>
        </p:grpSpPr>
        <p:sp>
          <p:nvSpPr>
            <p:cNvPr id="9" name="圆角矩形 8"/>
            <p:cNvSpPr/>
            <p:nvPr/>
          </p:nvSpPr>
          <p:spPr>
            <a:xfrm>
              <a:off x="1505" y="3667"/>
              <a:ext cx="15781" cy="2877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11" name="图片 10" descr="3717744_224945143000_2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t="32065" b="31593"/>
            <a:stretch>
              <a:fillRect/>
            </a:stretch>
          </p:blipFill>
          <p:spPr>
            <a:xfrm>
              <a:off x="8987" y="4234"/>
              <a:ext cx="6709" cy="2438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065" y="4331"/>
              <a:ext cx="6028" cy="1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6600" u="sng"/>
                <a:t>XX</a:t>
              </a:r>
              <a:r>
                <a:rPr lang="en-US" altLang="zh-CN" sz="6600"/>
                <a:t> </a:t>
              </a:r>
              <a:r>
                <a:rPr lang="en-US" altLang="zh-CN" sz="6600" u="sng"/>
                <a:t>XX</a:t>
              </a:r>
              <a:r>
                <a:rPr lang="en-US" altLang="zh-CN" sz="6600"/>
                <a:t> X 0</a:t>
              </a:r>
              <a:endParaRPr lang="en-US" altLang="zh-CN" sz="6600"/>
            </a:p>
          </p:txBody>
        </p:sp>
      </p:grpSp>
      <p:cxnSp>
        <p:nvCxnSpPr>
          <p:cNvPr id="13" name="直接连接符 12"/>
          <p:cNvCxnSpPr/>
          <p:nvPr/>
        </p:nvCxnSpPr>
        <p:spPr>
          <a:xfrm>
            <a:off x="3376930" y="2939415"/>
            <a:ext cx="13335" cy="765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圆角矩形 18"/>
          <p:cNvSpPr/>
          <p:nvPr/>
        </p:nvSpPr>
        <p:spPr>
          <a:xfrm>
            <a:off x="859155" y="4639310"/>
            <a:ext cx="4183380" cy="182689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214755" y="4877435"/>
            <a:ext cx="382778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600" u="sng"/>
              <a:t>XX</a:t>
            </a:r>
            <a:r>
              <a:rPr lang="en-US" altLang="zh-CN" sz="6600"/>
              <a:t> </a:t>
            </a:r>
            <a:r>
              <a:rPr lang="en-US" altLang="zh-CN" sz="6600" u="sng"/>
              <a:t>XX</a:t>
            </a:r>
            <a:r>
              <a:rPr lang="en-US" altLang="zh-CN" sz="6600"/>
              <a:t> X 0</a:t>
            </a:r>
            <a:endParaRPr lang="en-US" altLang="zh-CN" sz="6600"/>
          </a:p>
        </p:txBody>
      </p:sp>
      <p:sp>
        <p:nvSpPr>
          <p:cNvPr id="22" name="圆角矩形 21"/>
          <p:cNvSpPr/>
          <p:nvPr/>
        </p:nvSpPr>
        <p:spPr>
          <a:xfrm>
            <a:off x="6696710" y="4570730"/>
            <a:ext cx="4183380" cy="182689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4" name="直接连接符 23"/>
          <p:cNvCxnSpPr/>
          <p:nvPr/>
        </p:nvCxnSpPr>
        <p:spPr>
          <a:xfrm>
            <a:off x="3390265" y="5012055"/>
            <a:ext cx="13335" cy="765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-635" y="316230"/>
            <a:ext cx="859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A</a:t>
            </a:r>
            <a:r>
              <a:rPr lang="zh-CN" altLang="en-US" sz="3200"/>
              <a:t>段</a:t>
            </a:r>
            <a:endParaRPr lang="zh-CN" altLang="en-US" sz="3200"/>
          </a:p>
        </p:txBody>
      </p:sp>
      <p:sp>
        <p:nvSpPr>
          <p:cNvPr id="27" name="文本框 26"/>
          <p:cNvSpPr txBox="1"/>
          <p:nvPr/>
        </p:nvSpPr>
        <p:spPr>
          <a:xfrm>
            <a:off x="-75565" y="5364480"/>
            <a:ext cx="859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B</a:t>
            </a:r>
            <a:r>
              <a:rPr lang="zh-CN" altLang="en-US" sz="3200"/>
              <a:t>段</a:t>
            </a:r>
            <a:endParaRPr lang="zh-CN" altLang="en-US" sz="3200"/>
          </a:p>
        </p:txBody>
      </p:sp>
      <p:sp>
        <p:nvSpPr>
          <p:cNvPr id="28" name="文本框 27"/>
          <p:cNvSpPr txBox="1"/>
          <p:nvPr/>
        </p:nvSpPr>
        <p:spPr>
          <a:xfrm>
            <a:off x="5732780" y="5193665"/>
            <a:ext cx="859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C</a:t>
            </a:r>
            <a:r>
              <a:rPr lang="zh-CN" altLang="en-US" sz="3200"/>
              <a:t>段</a:t>
            </a:r>
            <a:endParaRPr lang="zh-CN" altLang="en-US" sz="3200"/>
          </a:p>
        </p:txBody>
      </p:sp>
      <p:pic>
        <p:nvPicPr>
          <p:cNvPr id="29" name="图片 28" descr="xiaoxiongkatongdongwutupian-08001608_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b="2083"/>
          <a:stretch>
            <a:fillRect/>
          </a:stretch>
        </p:blipFill>
        <p:spPr>
          <a:xfrm>
            <a:off x="7473950" y="4832350"/>
            <a:ext cx="1138555" cy="1197610"/>
          </a:xfrm>
          <a:prstGeom prst="rect">
            <a:avLst/>
          </a:prstGeom>
        </p:spPr>
      </p:pic>
      <p:pic>
        <p:nvPicPr>
          <p:cNvPr id="30" name="图片 29" descr="44524817866424359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7325" y="4832350"/>
            <a:ext cx="1295400" cy="1295400"/>
          </a:xfrm>
          <a:prstGeom prst="rect">
            <a:avLst/>
          </a:prstGeom>
        </p:spPr>
      </p:pic>
      <p:pic>
        <p:nvPicPr>
          <p:cNvPr id="31" name="第十二周音乐：谁是小熊">
            <a:hlinkClick r:id="" action="ppaction://media"/>
          </p:cNvPr>
          <p:cNvPicPr/>
          <p:nvPr>
            <a:audioFile r:link="rId8"/>
            <p:extLst>
              <p:ext uri="{DAA4B4D4-6D71-4841-9C94-3DE7FCFB9230}">
                <p14:media xmlns:p14="http://schemas.microsoft.com/office/powerpoint/2010/main" r:link="rId9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11377295" y="5984240"/>
            <a:ext cx="638810" cy="681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72724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COMMONDATA" val="eyJoZGlkIjoiZDhmNGVhODdhMjgzMTkzNjA1MjI1MWFiZGJlOGFkYjEifQ=="/>
  <p:tag name="KSO_WPP_MARK_KEY" val="fda276f5-4fda-400a-8cba-ecbf8613dea9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WPS 演示</Application>
  <PresentationFormat>宽屏</PresentationFormat>
  <Paragraphs>14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Arial Unicode MS</vt:lpstr>
      <vt:lpstr>幼圆</vt:lpstr>
      <vt:lpstr>仿宋</vt:lpstr>
      <vt:lpstr>华光大黑_CNKI</vt:lpstr>
      <vt:lpstr>华光平黑_CNKI</vt:lpstr>
      <vt:lpstr>华光敦韵宋_CNKI</vt:lpstr>
      <vt:lpstr>华光行楷_CNKI</vt:lpstr>
      <vt:lpstr>华文中宋</vt:lpstr>
      <vt:lpstr>华文宋体</vt:lpstr>
      <vt:lpstr>华光魏体_CNKI</vt:lpstr>
      <vt:lpstr>华光行书_CNKI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</cp:lastModifiedBy>
  <cp:revision>5</cp:revision>
  <dcterms:created xsi:type="dcterms:W3CDTF">2022-10-25T05:43:00Z</dcterms:created>
  <dcterms:modified xsi:type="dcterms:W3CDTF">2022-11-13T04:55:20Z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DFEC45E9DCCE42ECBAA61E7E74FA4537</vt:lpwstr>
  </property>
  <property fmtid="{D5CDD505-2E9C-101B-9397-08002B2CF9AE}" pid="3" name="KSOProductBuildVer">
    <vt:lpwstr>2052-11.1.0.12763</vt:lpwstr>
  </property>
</Properties>
</file>