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3.webp" ContentType="image/webp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custDataLst>
    <p:tags r:id="rId11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web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lang="zh-CN" sz="15000" b="1" kern="1200" baseline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黑白鸟</a:t>
            </a:r>
            <a:endParaRPr lang="zh-CN" sz="15000" b="1" kern="1200" baseline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/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56700" cy="68186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1" name="图片 100"/>
          <p:cNvPicPr/>
          <p:nvPr/>
        </p:nvPicPr>
        <p:blipFill>
          <a:blip r:embed="rId1"/>
          <a:stretch>
            <a:fillRect/>
          </a:stretch>
        </p:blipFill>
        <p:spPr>
          <a:xfrm>
            <a:off x="179705" y="86995"/>
            <a:ext cx="9001760" cy="677100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" name="图片 101"/>
          <p:cNvPicPr/>
          <p:nvPr/>
        </p:nvPicPr>
        <p:blipFill>
          <a:blip r:embed="rId1"/>
          <a:stretch>
            <a:fillRect/>
          </a:stretch>
        </p:blipFill>
        <p:spPr>
          <a:xfrm>
            <a:off x="539750" y="476250"/>
            <a:ext cx="8907780" cy="645350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3" name="图片 102"/>
          <p:cNvPicPr/>
          <p:nvPr/>
        </p:nvPicPr>
        <p:blipFill>
          <a:blip r:embed="rId1"/>
          <a:stretch>
            <a:fillRect/>
          </a:stretch>
        </p:blipFill>
        <p:spPr>
          <a:xfrm>
            <a:off x="-92710" y="-6350"/>
            <a:ext cx="9236710" cy="680847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jU5YjcxODBmZmEyNGQzYWZhMTIxNmY4MDc2ZDlhNDc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WPS 演示</Application>
  <PresentationFormat/>
  <Paragraphs>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黑白鸟</dc:title>
  <dc:creator>Stella</dc:creator>
  <cp:lastModifiedBy>fanqie</cp:lastModifiedBy>
  <cp:revision>1</cp:revision>
  <dcterms:created xsi:type="dcterms:W3CDTF">2022-10-09T14:26:47Z</dcterms:created>
  <dcterms:modified xsi:type="dcterms:W3CDTF">2022-10-09T14:26:47Z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2052-11.1.0.12358</vt:lpwstr>
  </property>
  <property fmtid="{D5CDD505-2E9C-101B-9397-08002B2CF9AE}" pid="3" name="ICV">
    <vt:lpwstr>16488C786F1F417C8DE1723236DB04E4</vt:lpwstr>
  </property>
</Properties>
</file>