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9" r:id="rId4"/>
    <p:sldId id="257" r:id="rId5"/>
    <p:sldId id="256" r:id="rId6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4" name="图片 103"/>
          <p:cNvPicPr/>
          <p:nvPr/>
        </p:nvPicPr>
        <p:blipFill>
          <a:blip r:embed="rId1"/>
          <a:srcRect t="25287" b="24972"/>
          <a:stretch>
            <a:fillRect/>
          </a:stretch>
        </p:blipFill>
        <p:spPr>
          <a:xfrm>
            <a:off x="1976120" y="170180"/>
            <a:ext cx="8112760" cy="668845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5" name="图片 104"/>
          <p:cNvPicPr/>
          <p:nvPr/>
        </p:nvPicPr>
        <p:blipFill>
          <a:blip r:embed="rId1"/>
          <a:stretch>
            <a:fillRect/>
          </a:stretch>
        </p:blipFill>
        <p:spPr>
          <a:xfrm>
            <a:off x="2264410" y="113665"/>
            <a:ext cx="6568440" cy="6502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3" name="图片 102"/>
          <p:cNvPicPr/>
          <p:nvPr/>
        </p:nvPicPr>
        <p:blipFill>
          <a:blip r:embed="rId1"/>
          <a:stretch>
            <a:fillRect/>
          </a:stretch>
        </p:blipFill>
        <p:spPr>
          <a:xfrm>
            <a:off x="954405" y="365125"/>
            <a:ext cx="10527665" cy="634809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0" name="图片 99"/>
          <p:cNvPicPr/>
          <p:nvPr/>
        </p:nvPicPr>
        <p:blipFill>
          <a:blip r:embed="rId1"/>
          <a:stretch>
            <a:fillRect/>
          </a:stretch>
        </p:blipFill>
        <p:spPr>
          <a:xfrm>
            <a:off x="185420" y="821690"/>
            <a:ext cx="4108450" cy="513905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1" name="图片 100"/>
          <p:cNvPicPr/>
          <p:nvPr/>
        </p:nvPicPr>
        <p:blipFill>
          <a:blip r:embed="rId2"/>
          <a:stretch>
            <a:fillRect/>
          </a:stretch>
        </p:blipFill>
        <p:spPr>
          <a:xfrm>
            <a:off x="4230370" y="1031240"/>
            <a:ext cx="3444240" cy="49225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6" name="图片 105"/>
          <p:cNvPicPr/>
          <p:nvPr/>
        </p:nvPicPr>
        <p:blipFill>
          <a:blip r:embed="rId3"/>
          <a:stretch>
            <a:fillRect/>
          </a:stretch>
        </p:blipFill>
        <p:spPr>
          <a:xfrm>
            <a:off x="7941945" y="2021205"/>
            <a:ext cx="4250055" cy="386905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Dk5ZWQ3Yzg0OGQ3NGI0YzkyNjBlYzE3Yjc5YzMxYm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Calibri</vt:lpstr>
      <vt:lpstr>微软雅黑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''M y</cp:lastModifiedBy>
  <cp:revision>2</cp:revision>
  <dcterms:created xsi:type="dcterms:W3CDTF">2022-09-22T04:56:23Z</dcterms:created>
  <dcterms:modified xsi:type="dcterms:W3CDTF">2022-09-22T05:00:16Z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2E8FFA53DBC8464FB047DEAC0F3A4329</vt:lpwstr>
  </property>
  <property fmtid="{D5CDD505-2E9C-101B-9397-08002B2CF9AE}" pid="3" name="KSOProductBuildVer">
    <vt:lpwstr>2052-11.1.0.12358</vt:lpwstr>
  </property>
</Properties>
</file>