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_190331235006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" y="-1270"/>
            <a:ext cx="12218670" cy="687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12695" y="2038985"/>
            <a:ext cx="7294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比较认识葱与蒜</a:t>
            </a:r>
            <a:endParaRPr lang="zh-CN" altLang="en-US" sz="8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_190331235006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" y="-1270"/>
            <a:ext cx="12218670" cy="687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123180" y="463550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葱</a:t>
            </a:r>
            <a:endParaRPr lang="zh-CN" altLang="en-US" sz="8000" b="1"/>
          </a:p>
        </p:txBody>
      </p:sp>
      <p:pic>
        <p:nvPicPr>
          <p:cNvPr id="6" name="图片 5" descr="6c3289ac597fc1a3b405750fb3c8a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955" y="2001520"/>
            <a:ext cx="3810000" cy="42767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_190331235006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3335" y="-9525"/>
            <a:ext cx="12218670" cy="687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213350" y="210185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蒜</a:t>
            </a:r>
            <a:endParaRPr lang="zh-CN" altLang="en-US" sz="8000" b="1"/>
          </a:p>
        </p:txBody>
      </p:sp>
      <p:pic>
        <p:nvPicPr>
          <p:cNvPr id="6" name="图片 5" descr="035f06c0b44f37a0ece02513c373df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3410" y="1456055"/>
            <a:ext cx="2779395" cy="49447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_190331235006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5410" y="-9525"/>
            <a:ext cx="12218670" cy="687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18210" y="388620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根</a:t>
            </a:r>
            <a:endParaRPr lang="zh-CN" altLang="en-US" sz="8000" b="1"/>
          </a:p>
        </p:txBody>
      </p:sp>
      <p:pic>
        <p:nvPicPr>
          <p:cNvPr id="6" name="图片 5" descr="a07f7246bbaf26e0b170cc275afbf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290" y="601345"/>
            <a:ext cx="2905125" cy="3429635"/>
          </a:xfrm>
          <a:prstGeom prst="rect">
            <a:avLst/>
          </a:prstGeom>
        </p:spPr>
      </p:pic>
      <p:pic>
        <p:nvPicPr>
          <p:cNvPr id="7" name="图片 6" descr="f1d255670be03f7dde9cf010d1ae0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125" y="601345"/>
            <a:ext cx="5238750" cy="33147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619500" y="4618355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葱</a:t>
            </a:r>
            <a:endParaRPr lang="zh-CN" altLang="en-US" sz="8000" b="1"/>
          </a:p>
        </p:txBody>
      </p:sp>
      <p:sp>
        <p:nvSpPr>
          <p:cNvPr id="9" name="文本框 8"/>
          <p:cNvSpPr txBox="1"/>
          <p:nvPr/>
        </p:nvSpPr>
        <p:spPr>
          <a:xfrm>
            <a:off x="8412480" y="4711065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蒜</a:t>
            </a:r>
            <a:endParaRPr lang="zh-CN" altLang="en-US" sz="80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1_190331235006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" y="-1270"/>
            <a:ext cx="12218670" cy="687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99720" y="341630"/>
            <a:ext cx="2214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叶子</a:t>
            </a:r>
            <a:endParaRPr lang="zh-CN" altLang="en-US" sz="8000" b="1"/>
          </a:p>
        </p:txBody>
      </p:sp>
      <p:pic>
        <p:nvPicPr>
          <p:cNvPr id="6" name="图片 5" descr="34ce1ea13e82c5b2ad60fe852bbcc7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220" y="773430"/>
            <a:ext cx="3536950" cy="3536950"/>
          </a:xfrm>
          <a:prstGeom prst="rect">
            <a:avLst/>
          </a:prstGeom>
        </p:spPr>
      </p:pic>
      <p:pic>
        <p:nvPicPr>
          <p:cNvPr id="7" name="图片 6" descr="c2372fb2e9c995d58e57f87c332d2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6825" y="341630"/>
            <a:ext cx="2294255" cy="603504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740785" y="4589780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蒜</a:t>
            </a:r>
            <a:endParaRPr lang="zh-CN" altLang="en-US" sz="8000" b="1"/>
          </a:p>
        </p:txBody>
      </p:sp>
      <p:sp>
        <p:nvSpPr>
          <p:cNvPr id="9" name="文本框 8"/>
          <p:cNvSpPr txBox="1"/>
          <p:nvPr/>
        </p:nvSpPr>
        <p:spPr>
          <a:xfrm>
            <a:off x="10241280" y="4384040"/>
            <a:ext cx="119888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8000" b="1"/>
              <a:t>葱</a:t>
            </a:r>
            <a:endParaRPr lang="zh-CN" altLang="en-US" sz="8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WPS 演示</Application>
  <PresentationFormat>宽屏</PresentationFormat>
  <Paragraphs>18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user</cp:lastModifiedBy>
  <cp:revision>2</cp:revision>
  <dcterms:created xsi:type="dcterms:W3CDTF">2022-09-23T06:39:09Z</dcterms:created>
  <dcterms:modified xsi:type="dcterms:W3CDTF">2022-09-23T06:50:02Z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