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6" r:id="rId3"/>
    <p:sldId id="256" r:id="rId4"/>
    <p:sldId id="257" r:id="rId5"/>
    <p:sldId id="263" r:id="rId6"/>
    <p:sldId id="258" r:id="rId7"/>
    <p:sldId id="264" r:id="rId8"/>
    <p:sldId id="260" r:id="rId9"/>
    <p:sldId id="265" r:id="rId10"/>
    <p:sldId id="259" r:id="rId11"/>
    <p:sldId id="261" r:id="rId12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gs" Target="tags/tag2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3.xml"/><Relationship Id="rId4" Type="http://schemas.openxmlformats.org/officeDocument/2006/relationships/image" Target="../media/image11.jpeg"/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3.jpeg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97940" y="1973898"/>
            <a:ext cx="9144000" cy="2387600"/>
          </a:xfrm>
        </p:spPr>
        <p:txBody>
          <a:bodyPr>
            <a:normAutofit fontScale="90000"/>
          </a:bodyPr>
          <a:p>
            <a:r>
              <a:rPr lang="zh-CN" altLang="en-US" sz="9780"/>
              <a:t>语言：老师的手</a:t>
            </a:r>
            <a:br>
              <a:rPr lang="zh-CN" altLang="en-US" sz="9780"/>
            </a:br>
            <a:br>
              <a:rPr lang="zh-CN" altLang="en-US"/>
            </a:br>
            <a:r>
              <a:rPr lang="zh-CN" altLang="en-US"/>
              <a:t> </a:t>
            </a:r>
            <a:r>
              <a:rPr lang="en-US" altLang="zh-CN"/>
              <a:t>                              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制作者：中班年级组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33110" y="3822065"/>
            <a:ext cx="4600575" cy="2562225"/>
          </a:xfrm>
          <a:prstGeom prst="rect">
            <a:avLst/>
          </a:prstGeom>
        </p:spPr>
      </p:pic>
      <p:pic>
        <p:nvPicPr>
          <p:cNvPr id="3" name="图片 2" descr="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00" y="329565"/>
            <a:ext cx="3276600" cy="2857500"/>
          </a:xfrm>
          <a:prstGeom prst="rect">
            <a:avLst/>
          </a:prstGeom>
        </p:spPr>
      </p:pic>
      <p:pic>
        <p:nvPicPr>
          <p:cNvPr id="4" name="图片 3" descr="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4560" y="415290"/>
            <a:ext cx="3705225" cy="2771775"/>
          </a:xfrm>
          <a:prstGeom prst="rect">
            <a:avLst/>
          </a:prstGeom>
        </p:spPr>
      </p:pic>
      <p:pic>
        <p:nvPicPr>
          <p:cNvPr id="5" name="图片 4" descr="3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8885" y="3295015"/>
            <a:ext cx="2136140" cy="30892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350" y="1144905"/>
            <a:ext cx="11600815" cy="474789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350" y="1144905"/>
            <a:ext cx="11600815" cy="474789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635" cy="685863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350" y="1144905"/>
            <a:ext cx="11600815" cy="474789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图片 1" descr="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45" y="3875405"/>
            <a:ext cx="7000875" cy="2857500"/>
          </a:xfrm>
          <a:prstGeom prst="rect">
            <a:avLst/>
          </a:prstGeom>
        </p:spPr>
      </p:pic>
      <p:pic>
        <p:nvPicPr>
          <p:cNvPr id="3" name="图片 2" descr="8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5520" y="1632585"/>
            <a:ext cx="2600325" cy="28575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3148330" y="210820"/>
            <a:ext cx="589597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老师的手，真巧！</a:t>
            </a: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画只小羊</a:t>
            </a:r>
            <a:r>
              <a:rPr lang="en-US" altLang="zh-CN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“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咩咩咩</a:t>
            </a:r>
            <a:r>
              <a:rPr lang="en-US" altLang="zh-CN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”——</a:t>
            </a:r>
            <a:r>
              <a:rPr lang="zh-CN" altLang="en-US" sz="28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要吃青草。</a:t>
            </a:r>
            <a:endParaRPr lang="zh-CN" altLang="en-US" sz="28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350" y="1144905"/>
            <a:ext cx="11600815" cy="474789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635" cy="685863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PLACING_PICTURE_USER_VIEWPORT" val="{&quot;height&quot;:7480,&quot;width&quot;:10000}"/>
</p:tagLst>
</file>

<file path=ppt/tags/tag2.xml><?xml version="1.0" encoding="utf-8"?>
<p:tagLst xmlns:p="http://schemas.openxmlformats.org/presentationml/2006/main">
  <p:tag name="COMMONDATA" val="eyJoZGlkIjoiYzdjNjk2ODY1NDc4NjE1ZGYxYmFiZjg2NDViNDRjOWI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WPS 演示</Application>
  <PresentationFormat>宽屏</PresentationFormat>
  <Paragraphs>5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Arial</vt:lpstr>
      <vt:lpstr>宋体</vt:lpstr>
      <vt:lpstr>Wingdings</vt:lpstr>
      <vt:lpstr>Arial Unicode MS</vt:lpstr>
      <vt:lpstr>微软雅黑</vt:lpstr>
      <vt:lpstr>Calibri</vt:lpstr>
      <vt:lpstr>黑体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大嘴驴</cp:lastModifiedBy>
  <cp:revision>2</cp:revision>
  <dcterms:created xsi:type="dcterms:W3CDTF">2022-09-15T11:55:06Z</dcterms:created>
  <dcterms:modified xsi:type="dcterms:W3CDTF">2022-09-15T12:11:32Z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94FE73F94F3649A4BF09DE68404C91F6</vt:lpwstr>
  </property>
  <property fmtid="{D5CDD505-2E9C-101B-9397-08002B2CF9AE}" pid="3" name="KSOProductBuildVer">
    <vt:lpwstr>2052-11.1.0.12358</vt:lpwstr>
  </property>
</Properties>
</file>