
<file path=[Content_Types].xml><?xml version="1.0" encoding="utf-8"?>
<Types xmlns="http://schemas.openxmlformats.org/package/2006/content-types">
  <Default Extension="wav" ContentType="audio/x-wav"/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3"/>
    <p:sldMasterId id="2147483672" r:id="rId4"/>
    <p:sldMasterId id="2147483684" r:id="rId5"/>
  </p:sldMasterIdLst>
  <p:sldIdLst>
    <p:sldId id="265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7" r:id="rId14"/>
  </p:sldIdLst>
  <p:sldSz cx="9144000" cy="6858000" type="screen4x3"/>
  <p:notesSz cx="6858000" cy="9144000"/>
  <p:embeddedFontLst>
    <p:embeddedFont>
      <p:font typeface="隶书" panose="02010509060101010101" pitchFamily="49" charset="-122"/>
      <p:regular r:id="rId18"/>
    </p:embeddedFont>
    <p:embeddedFont>
      <p:font typeface="华文新魏" panose="02010800040101010101" pitchFamily="2" charset="-122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onstantia" panose="02030602050306030303" pitchFamily="18" charset="0"/>
      <p:regular r:id="rId24"/>
      <p:bold r:id="rId25"/>
      <p:italic r:id="rId26"/>
      <p:boldItalic r:id="rId27"/>
    </p:embeddedFont>
    <p:embeddedFont>
      <p:font typeface="Wingdings 2" panose="05020102010507070707" pitchFamily="18" charset="2"/>
      <p:regular r:id="rId28"/>
    </p:embeddedFont>
    <p:embeddedFont>
      <p:font typeface="楷体_GB2312" panose="02010609030101010101" pitchFamily="49" charset="-122"/>
      <p:regular r:id="rId29"/>
    </p:embeddedFont>
  </p:embeddedFontLst>
  <p:custDataLst>
    <p:tags r:id="rId3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71" d="100"/>
          <a:sy n="71" d="100"/>
        </p:scale>
        <p:origin x="-112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0" Type="http://schemas.openxmlformats.org/officeDocument/2006/relationships/tags" Target="tags/tag1.xml"/><Relationship Id="rId3" Type="http://schemas.openxmlformats.org/officeDocument/2006/relationships/slideMaster" Target="slideMasters/slideMaster2.xml"/><Relationship Id="rId29" Type="http://schemas.openxmlformats.org/officeDocument/2006/relationships/font" Target="fonts/font12.fntdata"/><Relationship Id="rId28" Type="http://schemas.openxmlformats.org/officeDocument/2006/relationships/font" Target="fonts/font11.fntdata"/><Relationship Id="rId27" Type="http://schemas.openxmlformats.org/officeDocument/2006/relationships/font" Target="fonts/font10.fntdata"/><Relationship Id="rId26" Type="http://schemas.openxmlformats.org/officeDocument/2006/relationships/font" Target="fonts/font9.fntdata"/><Relationship Id="rId25" Type="http://schemas.openxmlformats.org/officeDocument/2006/relationships/font" Target="fonts/font8.fntdata"/><Relationship Id="rId24" Type="http://schemas.openxmlformats.org/officeDocument/2006/relationships/font" Target="fonts/font7.fntdata"/><Relationship Id="rId23" Type="http://schemas.openxmlformats.org/officeDocument/2006/relationships/font" Target="fonts/font6.fntdata"/><Relationship Id="rId22" Type="http://schemas.openxmlformats.org/officeDocument/2006/relationships/font" Target="fonts/font5.fntdata"/><Relationship Id="rId21" Type="http://schemas.openxmlformats.org/officeDocument/2006/relationships/font" Target="fonts/font4.fntdata"/><Relationship Id="rId20" Type="http://schemas.openxmlformats.org/officeDocument/2006/relationships/font" Target="fonts/font3.fntdata"/><Relationship Id="rId2" Type="http://schemas.openxmlformats.org/officeDocument/2006/relationships/theme" Target="theme/theme1.xml"/><Relationship Id="rId19" Type="http://schemas.openxmlformats.org/officeDocument/2006/relationships/font" Target="fonts/font2.fntdata"/><Relationship Id="rId18" Type="http://schemas.openxmlformats.org/officeDocument/2006/relationships/font" Target="fonts/font1.fntdata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D38AD0B-C8B9-4D4F-B8EB-383C36E96450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75B160-B6D9-45B8-98C2-33F72CFA916C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11138"/>
            <a:ext cx="2057400" cy="59150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11138"/>
            <a:ext cx="6019800" cy="59150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1FE505B-4F40-4CDF-BE47-3ADA1B0F9BB8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53701E3-957A-4801-AAA0-02BE1359CC9A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0" hangingPunct="0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53701E3-957A-4801-AAA0-02BE1359CC9A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0" hangingPunct="0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53701E3-957A-4801-AAA0-02BE1359CC9A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0" hangingPunct="0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53701E3-957A-4801-AAA0-02BE1359CC9A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0" hangingPunct="0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53701E3-957A-4801-AAA0-02BE1359CC9A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0" hangingPunct="0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53701E3-957A-4801-AAA0-02BE1359CC9A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0" hangingPunct="0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53701E3-957A-4801-AAA0-02BE1359CC9A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0" hangingPunct="0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53701E3-957A-4801-AAA0-02BE1359CC9A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0" hangingPunct="0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5BAA226-B281-4660-8E8D-49C293F5183C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53701E3-957A-4801-AAA0-02BE1359CC9A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0" hangingPunct="0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53701E3-957A-4801-AAA0-02BE1359CC9A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0" hangingPunct="0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11138"/>
            <a:ext cx="2057400" cy="59150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11138"/>
            <a:ext cx="6019800" cy="59150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53701E3-957A-4801-AAA0-02BE1359CC9A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0" hangingPunct="0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14" name="日期占位符 2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A216158-3A7F-4CBA-8694-58A725C3494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页脚占位符 18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灯片编号占位符 26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p>
            <a:pPr algn="r">
              <a:buNone/>
            </a:pPr>
            <a:fld id="{9A0DB2DC-4C9A-4742-B13C-FB6460FD3503}" type="slidenum">
              <a:rPr lang="zh-CN" altLang="en-US" dirty="0">
                <a:solidFill>
                  <a:srgbClr val="D1EAEE"/>
                </a:solidFill>
              </a:rPr>
            </a:fld>
            <a:endParaRPr lang="zh-CN" altLang="en-US" dirty="0">
              <a:solidFill>
                <a:srgbClr val="D1EAE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4" name="日期占位符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B91EAEF-B137-49FD-B07A-28C607AFB5A9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页脚占位符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DA63C34-61E2-401F-8CE4-EAC485D68DFF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p>
            <a:pPr algn="r">
              <a:buNone/>
            </a:pPr>
            <a:fld id="{9A0DB2DC-4C9A-4742-B13C-FB6460FD3503}" type="slidenum">
              <a:rPr lang="zh-CN" altLang="en-US" dirty="0">
                <a:solidFill>
                  <a:srgbClr val="D1EAEE"/>
                </a:solidFill>
              </a:rPr>
            </a:fld>
            <a:endParaRPr lang="zh-CN" altLang="en-US" dirty="0">
              <a:solidFill>
                <a:srgbClr val="D1EAE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4" name="日期占位符 9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801323C-0179-448B-B52D-77D857D6B55E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页脚占位符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4" name="日期占位符 9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0FFDCAA-7567-4415-8303-F5C585280E1E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页脚占位符 21"/>
          <p:cNvSpPr>
            <a:spLocks noGrp="1"/>
          </p:cNvSpPr>
          <p:nvPr>
            <p:ph type="ftr" sz="quarter" idx="1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灯片编号占位符 17"/>
          <p:cNvSpPr>
            <a:spLocks noGrp="1"/>
          </p:cNvSpPr>
          <p:nvPr>
            <p:ph type="sldNum" sz="quarter" idx="1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14" name="日期占位符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CDC8E46-9B7B-4EB1-8C6F-5BC62FBD2BB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页脚占位符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日期占位符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EF9ADB8-FA54-4DB4-A617-3BEDB7110EC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页脚占位符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B1E3C0E-E63A-4F82-861B-352681B6A46F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4" name="日期占位符 9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6DD716E-2A08-48AE-AE15-C4CC8E56E016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页脚占位符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单圆角矩形 13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直角三角形 14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任意多边形 15"/>
          <p:cNvSpPr/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任意多边形 16"/>
          <p:cNvSpPr/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marL="0" indent="0">
              <a:buNone/>
              <a:defRPr sz="3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None/>
              <a:defRPr/>
            </a:pPr>
            <a:r>
              <a:rPr kumimoji="0" lang="zh-CN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A5DA851-D01E-45B1-9BB6-B1E628149B8C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页脚占位符 5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lIns="0" tIns="0" rIns="0" bIns="0" anchor="b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4" name="日期占位符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9685CD0-25A9-42EF-B561-F971ED908A4E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页脚占位符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4" name="日期占位符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08DB571-5D94-49B8-989E-C4DF3DD8D9F9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页脚占位符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14" name="日期占位符 2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A216158-3A7F-4CBA-8694-58A725C3494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页脚占位符 18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灯片编号占位符 26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p>
            <a:pPr algn="r">
              <a:buNone/>
            </a:pPr>
            <a:fld id="{9A0DB2DC-4C9A-4742-B13C-FB6460FD3503}" type="slidenum">
              <a:rPr lang="zh-CN" altLang="en-US" dirty="0">
                <a:solidFill>
                  <a:srgbClr val="D1EAEE"/>
                </a:solidFill>
              </a:rPr>
            </a:fld>
            <a:endParaRPr lang="zh-CN" altLang="en-US" dirty="0">
              <a:solidFill>
                <a:srgbClr val="D1EAE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4" name="日期占位符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B91EAEF-B137-49FD-B07A-28C607AFB5A9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页脚占位符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DA63C34-61E2-401F-8CE4-EAC485D68DFF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p>
            <a:pPr algn="r">
              <a:buNone/>
            </a:pPr>
            <a:fld id="{9A0DB2DC-4C9A-4742-B13C-FB6460FD3503}" type="slidenum">
              <a:rPr lang="zh-CN" altLang="en-US" dirty="0">
                <a:solidFill>
                  <a:srgbClr val="D1EAEE"/>
                </a:solidFill>
              </a:rPr>
            </a:fld>
            <a:endParaRPr lang="zh-CN" altLang="en-US" dirty="0">
              <a:solidFill>
                <a:srgbClr val="D1EAE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4" name="日期占位符 9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801323C-0179-448B-B52D-77D857D6B55E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页脚占位符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4" name="日期占位符 9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0FFDCAA-7567-4415-8303-F5C585280E1E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页脚占位符 21"/>
          <p:cNvSpPr>
            <a:spLocks noGrp="1"/>
          </p:cNvSpPr>
          <p:nvPr>
            <p:ph type="ftr" sz="quarter" idx="1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灯片编号占位符 17"/>
          <p:cNvSpPr>
            <a:spLocks noGrp="1"/>
          </p:cNvSpPr>
          <p:nvPr>
            <p:ph type="sldNum" sz="quarter" idx="1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14" name="日期占位符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CDC8E46-9B7B-4EB1-8C6F-5BC62FBD2BB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页脚占位符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85ACE3A-6510-4CF7-978A-7D4E7B4BAA0D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日期占位符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EF9ADB8-FA54-4DB4-A617-3BEDB7110EC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页脚占位符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4" name="日期占位符 9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6DD716E-2A08-48AE-AE15-C4CC8E56E016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页脚占位符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单圆角矩形 13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直角三角形 14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任意多边形 15"/>
          <p:cNvSpPr/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任意多边形 16"/>
          <p:cNvSpPr/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marL="0" indent="0">
              <a:buNone/>
              <a:defRPr sz="3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None/>
              <a:defRPr/>
            </a:pPr>
            <a:r>
              <a:rPr kumimoji="0" lang="zh-CN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A5DA851-D01E-45B1-9BB6-B1E628149B8C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页脚占位符 5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lIns="0" tIns="0" rIns="0" bIns="0" anchor="b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4" name="日期占位符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9685CD0-25A9-42EF-B561-F971ED908A4E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页脚占位符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4" name="日期占位符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08DB571-5D94-49B8-989E-C4DF3DD8D9F9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页脚占位符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096EC34-5991-45C8-99C4-46D9A25119B9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Rectangle 8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Rectangle 9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20047E1-3E13-4C8B-996C-AC508E0F0DAF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E5FA39-7FDE-47BA-8676-36EE9625A07D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CAB507-F311-4AEC-9A91-A2DC2F3EAAAF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4F62FCA-6245-482C-9DDC-8CFEE4030CEE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pn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image" Target="../media/image2.pn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/>
          <p:nvPr/>
        </p:nvSpPr>
        <p:spPr>
          <a:xfrm>
            <a:off x="0" y="-20637"/>
            <a:ext cx="9144000" cy="1438275"/>
          </a:xfrm>
          <a:prstGeom prst="rect">
            <a:avLst/>
          </a:prstGeom>
          <a:solidFill>
            <a:srgbClr val="243AA8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lvl="0" eaLnBrk="1" hangingPunct="1">
              <a:buNone/>
            </a:pPr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15875" y="6742113"/>
            <a:ext cx="9128125" cy="115888"/>
          </a:xfrm>
          <a:prstGeom prst="rect">
            <a:avLst/>
          </a:prstGeom>
          <a:solidFill>
            <a:srgbClr val="C1C1C1"/>
          </a:solidFill>
          <a:ln>
            <a:noFill/>
          </a:ln>
        </p:spPr>
        <p:txBody>
          <a:bodyPr lIns="36000" tIns="7200" rIns="36000" bIns="18000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15875" y="-9525"/>
            <a:ext cx="9144000" cy="109538"/>
          </a:xfrm>
          <a:prstGeom prst="rect">
            <a:avLst/>
          </a:prstGeom>
          <a:solidFill>
            <a:srgbClr val="C1C1C1"/>
          </a:solidFill>
          <a:ln>
            <a:noFill/>
          </a:ln>
        </p:spPr>
        <p:txBody>
          <a:bodyPr lIns="36000" tIns="7200" rIns="36000" bIns="18000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/>
          </p:cNvSpPr>
          <p:nvPr>
            <p:ph type="title"/>
          </p:nvPr>
        </p:nvSpPr>
        <p:spPr>
          <a:xfrm>
            <a:off x="457200" y="2111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30" name="Rectangle 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40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601BCFB-E343-4336-9229-EB99BDF50BCB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 eaLnBrk="0" hangingPunct="0">
              <a:defRPr sz="1400"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0" hangingPunct="0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  <a:ea typeface="隶书" panose="02010509060101010101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  <a:ea typeface="隶书" panose="02010509060101010101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  <a:ea typeface="隶书" panose="02010509060101010101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  <a:ea typeface="隶书" panose="02010509060101010101" pitchFamily="49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  <a:ea typeface="隶书" panose="02010509060101010101" pitchFamily="49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  <a:ea typeface="隶书" panose="02010509060101010101" pitchFamily="49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  <a:ea typeface="隶书" panose="02010509060101010101" pitchFamily="49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  <a:ea typeface="隶书" panose="020105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2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3"/>
        </a:buBlip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2"/>
        </a:buBlip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3"/>
        </a:buBlip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2"/>
        </a:buBlip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2"/>
        </a:buBlip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2"/>
        </a:buBlip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2"/>
        </a:buBlip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2"/>
        </a:buBlip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5"/>
          <p:cNvSpPr>
            <a:spLocks noGrp="1"/>
          </p:cNvSpPr>
          <p:nvPr>
            <p:ph type="title"/>
          </p:nvPr>
        </p:nvSpPr>
        <p:spPr>
          <a:xfrm>
            <a:off x="457200" y="2111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Rectangle 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40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53701E3-957A-4801-AAA0-02BE1359CC9A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 eaLnBrk="0" hangingPunct="0">
              <a:defRPr sz="1400"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0" hangingPunct="0">
              <a:buNone/>
            </a:pPr>
            <a:fld id="{9A0DB2DC-4C9A-4742-B13C-FB6460FD3503}" type="slidenum">
              <a:rPr lang="en-US" altLang="zh-CN" dirty="0">
                <a:latin typeface="Calibri" panose="020F0502020204030204" pitchFamily="34" charset="0"/>
              </a:rPr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  <a:ea typeface="隶书" panose="02010509060101010101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  <a:ea typeface="隶书" panose="02010509060101010101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  <a:ea typeface="隶书" panose="02010509060101010101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  <a:ea typeface="隶书" panose="02010509060101010101" pitchFamily="49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  <a:ea typeface="隶书" panose="02010509060101010101" pitchFamily="49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  <a:ea typeface="隶书" panose="02010509060101010101" pitchFamily="49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  <a:ea typeface="隶书" panose="02010509060101010101" pitchFamily="49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  <a:ea typeface="隶书" panose="020105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2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3"/>
        </a:buBlip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2"/>
        </a:buBlip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3"/>
        </a:buBlip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2"/>
        </a:buBlip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2"/>
        </a:buBlip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2"/>
        </a:buBlip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2"/>
        </a:buBlip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2"/>
        </a:buBlip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任意多边形 6"/>
          <p:cNvSpPr/>
          <p:nvPr/>
        </p:nvSpPr>
        <p:spPr bwMode="auto">
          <a:xfrm>
            <a:off x="-9525" y="-7937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任意多边形 7"/>
          <p:cNvSpPr/>
          <p:nvPr/>
        </p:nvSpPr>
        <p:spPr bwMode="auto">
          <a:xfrm>
            <a:off x="4381500" y="-793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76" name="标题占位符 8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lIns="0" rIns="0" bIns="0" anchor="b" anchorCtr="0"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sp>
        <p:nvSpPr>
          <p:cNvPr id="3077" name="文本占位符 29"/>
          <p:cNvSpPr>
            <a:spLocks noGrp="1"/>
          </p:cNvSpPr>
          <p:nvPr>
            <p:ph type="body" idx="1"/>
          </p:nvPr>
        </p:nvSpPr>
        <p:spPr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altLang="zh-CN" dirty="0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91DE4B-8765-4DC6-9549-53920740A00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>
              <a:defRPr sz="1200">
                <a:solidFill>
                  <a:srgbClr val="045C75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  <p:grpSp>
        <p:nvGrpSpPr>
          <p:cNvPr id="3081" name="组合 1"/>
          <p:cNvGrpSpPr/>
          <p:nvPr/>
        </p:nvGrpSpPr>
        <p:grpSpPr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任意多边形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" name="任意多边形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ea typeface="隶书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ea typeface="隶书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ea typeface="隶书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ea typeface="隶书" panose="020105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ea typeface="隶书" panose="020105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ea typeface="隶书" panose="020105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ea typeface="隶书" panose="020105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ea typeface="隶书" panose="02010509060101010101" pitchFamily="49" charset="-122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38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38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405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18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 panose="05020102010507070707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 panose="05020102010507070707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任意多边形 6"/>
          <p:cNvSpPr/>
          <p:nvPr/>
        </p:nvSpPr>
        <p:spPr bwMode="auto">
          <a:xfrm>
            <a:off x="-9525" y="-7937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任意多边形 7"/>
          <p:cNvSpPr/>
          <p:nvPr/>
        </p:nvSpPr>
        <p:spPr bwMode="auto">
          <a:xfrm>
            <a:off x="4381500" y="-793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76" name="标题占位符 8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lIns="0" rIns="0" bIns="0" anchor="b" anchorCtr="0"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sp>
        <p:nvSpPr>
          <p:cNvPr id="3077" name="文本占位符 29"/>
          <p:cNvSpPr>
            <a:spLocks noGrp="1"/>
          </p:cNvSpPr>
          <p:nvPr>
            <p:ph type="body" idx="1"/>
          </p:nvPr>
        </p:nvSpPr>
        <p:spPr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altLang="zh-CN" dirty="0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91DE4B-8765-4DC6-9549-53920740A00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shade val="9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>
              <a:defRPr sz="1200">
                <a:solidFill>
                  <a:srgbClr val="045C75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  <p:grpSp>
        <p:nvGrpSpPr>
          <p:cNvPr id="3081" name="组合 1"/>
          <p:cNvGrpSpPr/>
          <p:nvPr/>
        </p:nvGrpSpPr>
        <p:grpSpPr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任意多边形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" name="任意多边形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ea typeface="隶书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ea typeface="隶书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ea typeface="隶书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ea typeface="隶书" panose="020105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ea typeface="隶书" panose="020105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ea typeface="隶书" panose="020105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ea typeface="隶书" panose="020105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ea typeface="隶书" panose="02010509060101010101" pitchFamily="49" charset="-122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38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38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405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18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 panose="05020102010507070707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 panose="05020102010507070707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audio" Target="../media/audio1.wav"/><Relationship Id="rId1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4.xml"/><Relationship Id="rId3" Type="http://schemas.openxmlformats.org/officeDocument/2006/relationships/audio" Target="../media/audio1.wav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audio2.wav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audio2.wav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4.xml"/><Relationship Id="rId3" Type="http://schemas.openxmlformats.org/officeDocument/2006/relationships/audio" Target="../media/audio3.wav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5.xml"/><Relationship Id="rId3" Type="http://schemas.openxmlformats.org/officeDocument/2006/relationships/audio" Target="../media/audio1.wav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6627" name="内容占位符 2"/>
          <p:cNvSpPr>
            <a:spLocks noGrp="1"/>
          </p:cNvSpPr>
          <p:nvPr>
            <p:ph idx="1"/>
          </p:nvPr>
        </p:nvSpPr>
        <p:spPr>
          <a:xfrm>
            <a:off x="111760" y="2277110"/>
            <a:ext cx="8830945" cy="863600"/>
          </a:xfrm>
        </p:spPr>
        <p:txBody>
          <a:bodyPr vert="horz" wrap="square" lIns="91440" tIns="45720" rIns="91440" bIns="45720" anchor="t" anchorCtr="0"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zh-CN" altLang="en-US" sz="4600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</a:t>
            </a:r>
            <a:r>
              <a:rPr lang="zh-CN" altLang="en-US" sz="6000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小班：吃鱼看清尖尖刺</a:t>
            </a:r>
            <a:endParaRPr lang="zh-CN" altLang="en-US" sz="6000" b="1" dirty="0">
              <a:solidFill>
                <a:srgbClr val="FF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endParaRPr lang="zh-CN" altLang="en-US" sz="6000" b="1" dirty="0">
              <a:solidFill>
                <a:srgbClr val="FF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300470" y="3860800"/>
            <a:ext cx="28790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solidFill>
                  <a:srgbClr val="FF0000"/>
                </a:solidFill>
              </a:rPr>
              <a:t>小班组</a:t>
            </a:r>
            <a:endParaRPr lang="zh-CN" altLang="en-US" sz="4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5" descr="15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72820" y="-99695"/>
            <a:ext cx="8749030" cy="6562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27650" name="图片 3" descr="15-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132138" y="5838825"/>
            <a:ext cx="43910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fontAlgn="auto"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kern="1200" cap="none" spc="0" normalizeH="0" baseline="0" noProof="0" dirty="0"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rPr>
              <a:t>鱼肉味道鲜美，营养丰富。</a:t>
            </a:r>
            <a:endParaRPr kumimoji="0" lang="zh-CN" altLang="en-US" sz="2400" b="1" kern="1200" cap="none" spc="0" normalizeH="0" baseline="0" noProof="0" dirty="0">
              <a:latin typeface="楷体_GB2312" panose="02010609030101010101" pitchFamily="49" charset="-122"/>
              <a:ea typeface="楷体_GB2312" panose="02010609030101010101" pitchFamily="49" charset="-122"/>
              <a:cs typeface="+mn-cs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28674" name="图片 7" descr="15-3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300788" y="1382713"/>
            <a:ext cx="26638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fontAlgn="auto"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kern="1200" cap="none" spc="0" normalizeH="0" baseline="0" noProof="0" dirty="0"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rPr>
              <a:t>择净鱼刺别心急。</a:t>
            </a:r>
            <a:endParaRPr kumimoji="0" lang="zh-CN" altLang="en-US" sz="2400" b="1" kern="1200" cap="none" spc="0" normalizeH="0" baseline="0" noProof="0" dirty="0">
              <a:latin typeface="楷体_GB2312" panose="02010609030101010101" pitchFamily="49" charset="-122"/>
              <a:ea typeface="楷体_GB2312" panose="02010609030101010101" pitchFamily="49" charset="-122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29698" name="图片 5" descr="15-4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11188" y="1527175"/>
            <a:ext cx="2665413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fontAlgn="auto"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kern="1200" cap="none" spc="0" normalizeH="0" baseline="0" noProof="0" dirty="0"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rPr>
              <a:t>放心放进嘴巴里。</a:t>
            </a:r>
            <a:endParaRPr kumimoji="0" lang="zh-CN" altLang="en-US" sz="2400" b="1" kern="1200" cap="none" spc="0" normalizeH="0" baseline="0" noProof="0" dirty="0">
              <a:latin typeface="楷体_GB2312" panose="02010609030101010101" pitchFamily="49" charset="-122"/>
              <a:ea typeface="楷体_GB2312" panose="02010609030101010101" pitchFamily="49" charset="-122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22" name="图片 7" descr="16-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7305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3" name="TextBox 3"/>
          <p:cNvSpPr txBox="1"/>
          <p:nvPr/>
        </p:nvSpPr>
        <p:spPr>
          <a:xfrm>
            <a:off x="6516688" y="2463800"/>
            <a:ext cx="1871662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rgbClr val="0BD0D9"/>
              </a:buClr>
            </a:pPr>
            <a:r>
              <a:rPr lang="zh-CN" altLang="en-US" sz="24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飞飞挑食，</a:t>
            </a:r>
            <a:endParaRPr lang="en-US" altLang="zh-CN" sz="2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buClr>
                <a:srgbClr val="0BD0D9"/>
              </a:buClr>
            </a:pPr>
            <a:r>
              <a:rPr lang="zh-CN" altLang="en-US" sz="24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不爱吃鱼。</a:t>
            </a:r>
            <a:endParaRPr lang="zh-CN" altLang="en-US" sz="24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30724" name="TextBox 6"/>
          <p:cNvSpPr txBox="1"/>
          <p:nvPr/>
        </p:nvSpPr>
        <p:spPr>
          <a:xfrm>
            <a:off x="1403350" y="260350"/>
            <a:ext cx="7056438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rgbClr val="0BD0D9"/>
              </a:buClr>
            </a:pPr>
            <a:r>
              <a:rPr lang="zh-CN" altLang="en-US" sz="28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   观察下面的图片，判断小朋友的做法是否正确，在图上的圆圈里打“</a:t>
            </a:r>
            <a:r>
              <a:rPr lang="en-US" altLang="zh-CN" b="1" dirty="0">
                <a:solidFill>
                  <a:srgbClr val="FF0000"/>
                </a:solidFill>
                <a:latin typeface="Calibri" panose="020F0502020204030204" pitchFamily="34" charset="0"/>
              </a:rPr>
              <a:t>×</a:t>
            </a:r>
            <a:r>
              <a:rPr lang="zh-CN" altLang="en-US" sz="28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”或“</a:t>
            </a:r>
            <a:r>
              <a:rPr lang="zh-CN" altLang="en-US" b="1" dirty="0">
                <a:solidFill>
                  <a:srgbClr val="FF0000"/>
                </a:solidFill>
                <a:latin typeface="Calibri" panose="020F0502020204030204" pitchFamily="34" charset="0"/>
              </a:rPr>
              <a:t>√</a:t>
            </a:r>
            <a:r>
              <a:rPr lang="zh-CN" altLang="en-US" sz="28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”。</a:t>
            </a:r>
            <a:endParaRPr lang="zh-CN" altLang="en-US" sz="2800" b="1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grpSp>
        <p:nvGrpSpPr>
          <p:cNvPr id="2" name="组合 7"/>
          <p:cNvGrpSpPr/>
          <p:nvPr/>
        </p:nvGrpSpPr>
        <p:grpSpPr>
          <a:xfrm>
            <a:off x="5075555" y="1772603"/>
            <a:ext cx="622300" cy="622300"/>
            <a:chOff x="7956376" y="1670050"/>
            <a:chExt cx="622300" cy="622300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7956376" y="1670050"/>
              <a:ext cx="622300" cy="62230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H="1">
              <a:off x="7956376" y="1670050"/>
              <a:ext cx="622300" cy="62230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阿欧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1746" name="Picture 9" descr="16-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7950" y="-26987"/>
            <a:ext cx="9288463" cy="6967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276600" y="476250"/>
            <a:ext cx="3455988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fontAlgn="auto"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kern="1200" cap="none" spc="0" normalizeH="0" baseline="0" noProof="0" dirty="0"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rPr>
              <a:t>壮壮忙着吃，不择鱼刺。</a:t>
            </a:r>
            <a:endParaRPr kumimoji="0" lang="zh-CN" altLang="en-US" sz="2400" b="1" kern="1200" cap="none" spc="0" normalizeH="0" baseline="0" noProof="0" dirty="0">
              <a:latin typeface="楷体_GB2312" panose="02010609030101010101" pitchFamily="49" charset="-122"/>
              <a:ea typeface="楷体_GB2312" panose="02010609030101010101" pitchFamily="49" charset="-122"/>
              <a:cs typeface="+mn-cs"/>
            </a:endParaRPr>
          </a:p>
        </p:txBody>
      </p:sp>
      <p:grpSp>
        <p:nvGrpSpPr>
          <p:cNvPr id="2" name="组合 4"/>
          <p:cNvGrpSpPr/>
          <p:nvPr/>
        </p:nvGrpSpPr>
        <p:grpSpPr>
          <a:xfrm>
            <a:off x="2124075" y="5543550"/>
            <a:ext cx="622300" cy="622300"/>
            <a:chOff x="7956376" y="1670050"/>
            <a:chExt cx="622300" cy="622300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7956376" y="1670050"/>
              <a:ext cx="622300" cy="62230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flipH="1">
              <a:off x="7956376" y="1670050"/>
              <a:ext cx="622300" cy="62230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阿欧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2770" name="Picture 7" descr="16-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555875" y="5876925"/>
            <a:ext cx="49688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fontAlgn="auto"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kern="1200" cap="none" spc="0" normalizeH="0" baseline="0" noProof="0" dirty="0"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rPr>
              <a:t>田田慢慢吃，不着急，看清尖尖刺。</a:t>
            </a:r>
            <a:endParaRPr kumimoji="0" lang="zh-CN" altLang="en-US" sz="2400" b="1" kern="1200" cap="none" spc="0" normalizeH="0" baseline="0" noProof="0" dirty="0">
              <a:latin typeface="楷体_GB2312" panose="02010609030101010101" pitchFamily="49" charset="-122"/>
              <a:ea typeface="楷体_GB2312" panose="02010609030101010101" pitchFamily="49" charset="-122"/>
              <a:cs typeface="+mn-cs"/>
            </a:endParaRPr>
          </a:p>
        </p:txBody>
      </p:sp>
      <p:pic>
        <p:nvPicPr>
          <p:cNvPr id="7" name="Picture 18" descr="D:\01王飞的资料\01改版选题\16安全，推迟\礼仪ppt\礼仪教学课件01\礼仪1\小部件\红对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5113" y="981075"/>
            <a:ext cx="841375" cy="8953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6626" name="图片 5" descr="15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8" name="TextBox 10"/>
          <p:cNvSpPr txBox="1"/>
          <p:nvPr/>
        </p:nvSpPr>
        <p:spPr>
          <a:xfrm>
            <a:off x="900113" y="2205038"/>
            <a:ext cx="6551612" cy="2554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rgbClr val="0BD0D9"/>
              </a:buClr>
            </a:pPr>
            <a:r>
              <a:rPr lang="zh-CN" altLang="en-US" sz="40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鱼肉味鲜有营养，</a:t>
            </a:r>
            <a:endParaRPr lang="en-US" altLang="zh-CN" sz="4000" b="1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buClr>
                <a:srgbClr val="0BD0D9"/>
              </a:buClr>
            </a:pPr>
            <a:r>
              <a:rPr lang="zh-CN" altLang="en-US" sz="40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小小刺儿里边藏。</a:t>
            </a:r>
            <a:endParaRPr lang="zh-CN" altLang="en-US" sz="4000" b="1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buClr>
                <a:srgbClr val="0BD0D9"/>
              </a:buClr>
            </a:pPr>
            <a:r>
              <a:rPr lang="zh-CN" altLang="en-US" sz="40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眼睛看清择干净，</a:t>
            </a:r>
            <a:endParaRPr lang="en-US" altLang="zh-CN" sz="4000" b="1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buClr>
                <a:srgbClr val="0BD0D9"/>
              </a:buClr>
            </a:pPr>
            <a:r>
              <a:rPr lang="zh-CN" altLang="en-US" sz="40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注意防范别扎伤。</a:t>
            </a:r>
            <a:endParaRPr lang="zh-CN" altLang="en-US" sz="4000" b="1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" name="内容占位符 1"/>
          <p:cNvSpPr/>
          <p:nvPr>
            <p:ph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  <p:transition>
    <p:wedg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YzdjNjk2ODY1NDc4NjE1ZGYxYmFiZjg2NDViNDRjOWIifQ=="/>
</p:tagLst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通用_蓝">
  <a:themeElements>
    <a:clrScheme name="通用_蓝 13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通用_蓝">
      <a:majorFont>
        <a:latin typeface="Arial"/>
        <a:ea typeface="隶书"/>
        <a:cs typeface=""/>
      </a:majorFont>
      <a:minorFont>
        <a:latin typeface="Arial"/>
        <a:ea typeface="华文新魏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通用_蓝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通用_蓝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通用_蓝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通用_蓝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通用_蓝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通用_蓝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通用_蓝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通用_蓝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通用_蓝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通用_蓝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通用_蓝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通用_蓝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通用_蓝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通用_蓝">
  <a:themeElements>
    <a:clrScheme name="1_通用_蓝 13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通用_蓝">
      <a:majorFont>
        <a:latin typeface="Arial"/>
        <a:ea typeface="隶书"/>
        <a:cs typeface=""/>
      </a:majorFont>
      <a:minorFont>
        <a:latin typeface="Arial"/>
        <a:ea typeface="华文新魏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通用_蓝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通用_蓝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通用_蓝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通用_蓝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通用_蓝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通用_蓝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通用_蓝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通用_蓝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通用_蓝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通用_蓝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通用_蓝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通用_蓝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通用_蓝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流畅">
  <a:themeElements>
    <a:clrScheme name="流畅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畅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畅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流畅">
  <a:themeElements>
    <a:clrScheme name="流畅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畅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畅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蓝白</Template>
  <TotalTime>0</TotalTime>
  <Words>153</Words>
  <Application>WPS 演示</Application>
  <PresentationFormat>全屏显示(4:3)</PresentationFormat>
  <Paragraphs>25</Paragraphs>
  <Slides>9</Slides>
  <Notes>0</Notes>
  <HiddenSlides>0</HiddenSlides>
  <MMClips>8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9</vt:i4>
      </vt:variant>
    </vt:vector>
  </HeadingPairs>
  <TitlesOfParts>
    <vt:vector size="25" baseType="lpstr">
      <vt:lpstr>Arial</vt:lpstr>
      <vt:lpstr>宋体</vt:lpstr>
      <vt:lpstr>Wingdings</vt:lpstr>
      <vt:lpstr>隶书</vt:lpstr>
      <vt:lpstr>华文新魏</vt:lpstr>
      <vt:lpstr>Calibri</vt:lpstr>
      <vt:lpstr>Constantia</vt:lpstr>
      <vt:lpstr>Wingdings 2</vt:lpstr>
      <vt:lpstr>楷体_GB2312</vt:lpstr>
      <vt:lpstr>Wingdings 2</vt:lpstr>
      <vt:lpstr>微软雅黑</vt:lpstr>
      <vt:lpstr>Arial Unicode MS</vt:lpstr>
      <vt:lpstr>通用_蓝</vt:lpstr>
      <vt:lpstr>1_通用_蓝</vt:lpstr>
      <vt:lpstr>流畅</vt:lpstr>
      <vt:lpstr>1_流畅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第一课  </dc:title>
  <dc:creator/>
  <cp:lastModifiedBy>大嘴驴</cp:lastModifiedBy>
  <cp:revision>85</cp:revision>
  <dcterms:created xsi:type="dcterms:W3CDTF">2022-05-31T01:28:56Z</dcterms:created>
  <dcterms:modified xsi:type="dcterms:W3CDTF">2022-05-31T01:38:40Z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D34C7F735FCE432B80305C62B6A17AA7</vt:lpwstr>
  </property>
  <property fmtid="{D5CDD505-2E9C-101B-9397-08002B2CF9AE}" pid="3" name="KSOProductBuildVer">
    <vt:lpwstr>2052-11.1.0.11744</vt:lpwstr>
  </property>
</Properties>
</file>