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66" r:id="rId4"/>
    <p:sldId id="267" r:id="rId5"/>
    <p:sldId id="268" r:id="rId6"/>
    <p:sldId id="271" r:id="rId7"/>
    <p:sldId id="270" r:id="rId8"/>
    <p:sldId id="269" r:id="rId9"/>
    <p:sldId id="273" r:id="rId10"/>
    <p:sldId id="272" r:id="rId11"/>
    <p:sldId id="275" r:id="rId12"/>
    <p:sldId id="277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5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4.png"/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7.png"/><Relationship Id="rId6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8.png"/><Relationship Id="rId3" Type="http://schemas.openxmlformats.org/officeDocument/2006/relationships/tags" Target="../tags/tag1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image" Target="../media/image7.png"/><Relationship Id="rId6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5.png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image" Target="../media/image7.png"/><Relationship Id="rId6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5.png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7.png"/><Relationship Id="rId6" Type="http://schemas.openxmlformats.org/officeDocument/2006/relationships/tags" Target="../tags/tag53.xml"/><Relationship Id="rId5" Type="http://schemas.openxmlformats.org/officeDocument/2006/relationships/image" Target="../media/image6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5.png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9.png"/><Relationship Id="rId6" Type="http://schemas.openxmlformats.org/officeDocument/2006/relationships/tags" Target="../tags/tag63.xml"/><Relationship Id="rId5" Type="http://schemas.openxmlformats.org/officeDocument/2006/relationships/image" Target="../media/image7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../media/image9.png"/><Relationship Id="rId6" Type="http://schemas.openxmlformats.org/officeDocument/2006/relationships/tags" Target="../tags/tag72.xml"/><Relationship Id="rId5" Type="http://schemas.openxmlformats.org/officeDocument/2006/relationships/image" Target="../media/image7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image" Target="../media/image11.png"/><Relationship Id="rId5" Type="http://schemas.openxmlformats.org/officeDocument/2006/relationships/tags" Target="../tags/tag82.xml"/><Relationship Id="rId4" Type="http://schemas.openxmlformats.org/officeDocument/2006/relationships/image" Target="../media/image6.png"/><Relationship Id="rId3" Type="http://schemas.openxmlformats.org/officeDocument/2006/relationships/tags" Target="../tags/tag81.xml"/><Relationship Id="rId2" Type="http://schemas.openxmlformats.org/officeDocument/2006/relationships/image" Target="../media/image5.png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9.png"/><Relationship Id="rId5" Type="http://schemas.openxmlformats.org/officeDocument/2006/relationships/tags" Target="../tags/tag89.xml"/><Relationship Id="rId4" Type="http://schemas.openxmlformats.org/officeDocument/2006/relationships/image" Target="../media/image7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../media/image1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5.png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image" Target="../media/image13.png"/><Relationship Id="rId6" Type="http://schemas.openxmlformats.org/officeDocument/2006/relationships/tags" Target="../tags/tag105.xml"/><Relationship Id="rId5" Type="http://schemas.openxmlformats.org/officeDocument/2006/relationships/image" Target="../media/image9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5.png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13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5.png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image" Target="../media/image12.png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5.png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image" Target="../media/image15.png"/><Relationship Id="rId6" Type="http://schemas.openxmlformats.org/officeDocument/2006/relationships/tags" Target="../tags/tag132.xml"/><Relationship Id="rId5" Type="http://schemas.openxmlformats.org/officeDocument/2006/relationships/image" Target="../media/image14.pn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5.png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049648" y="3772685"/>
            <a:ext cx="1371719" cy="1371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1124039" y="2576058"/>
            <a:ext cx="768088" cy="768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1845237" y="2437428"/>
            <a:ext cx="768088" cy="7680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6688666" y="3429000"/>
            <a:ext cx="768088" cy="7680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2421149" y="1506868"/>
            <a:ext cx="8866800" cy="1324800"/>
          </a:xfrm>
        </p:spPr>
        <p:txBody>
          <a:bodyPr lIns="90000" tIns="46800" rIns="90000" bIns="46800" anchor="t" anchorCtr="0">
            <a:normAutofit/>
          </a:bodyPr>
          <a:lstStyle>
            <a:lvl1pPr algn="r">
              <a:defRPr sz="8000" b="0" u="none" strike="noStrike" kern="1200" cap="none" spc="0" normalizeH="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6687149" y="2916534"/>
            <a:ext cx="4600800" cy="856800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50000"/>
              </a:lnSpc>
              <a:buNone/>
              <a:defRPr sz="18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3"/>
            </p:custDataLst>
          </p:nvPr>
        </p:nvGrpSpPr>
        <p:grpSpPr>
          <a:xfrm>
            <a:off x="-29162" y="0"/>
            <a:ext cx="12221162" cy="6858000"/>
            <a:chOff x="-29162" y="0"/>
            <a:chExt cx="12221162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535844" y="5284269"/>
              <a:ext cx="1656156" cy="1573731"/>
            </a:xfrm>
            <a:custGeom>
              <a:avLst/>
              <a:gdLst>
                <a:gd name="connsiteX0" fmla="*/ 0 w 2542903"/>
                <a:gd name="connsiteY0" fmla="*/ 0 h 2416345"/>
                <a:gd name="connsiteX1" fmla="*/ 2542903 w 2542903"/>
                <a:gd name="connsiteY1" fmla="*/ 0 h 2416345"/>
                <a:gd name="connsiteX2" fmla="*/ 2542903 w 2542903"/>
                <a:gd name="connsiteY2" fmla="*/ 2416345 h 2416345"/>
                <a:gd name="connsiteX3" fmla="*/ 0 w 2542903"/>
                <a:gd name="connsiteY3" fmla="*/ 2416345 h 2416345"/>
                <a:gd name="connsiteX4" fmla="*/ 0 w 2542903"/>
                <a:gd name="connsiteY4" fmla="*/ 2124892 h 2416345"/>
                <a:gd name="connsiteX5" fmla="*/ 202203 w 2542903"/>
                <a:gd name="connsiteY5" fmla="*/ 2124892 h 2416345"/>
                <a:gd name="connsiteX6" fmla="*/ 202203 w 2542903"/>
                <a:gd name="connsiteY6" fmla="*/ 1601017 h 2416345"/>
                <a:gd name="connsiteX7" fmla="*/ 0 w 2542903"/>
                <a:gd name="connsiteY7" fmla="*/ 1601017 h 24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903" h="2416345">
                  <a:moveTo>
                    <a:pt x="0" y="0"/>
                  </a:moveTo>
                  <a:lnTo>
                    <a:pt x="2542903" y="0"/>
                  </a:lnTo>
                  <a:lnTo>
                    <a:pt x="2542903" y="2416345"/>
                  </a:lnTo>
                  <a:lnTo>
                    <a:pt x="0" y="2416345"/>
                  </a:lnTo>
                  <a:lnTo>
                    <a:pt x="0" y="2124892"/>
                  </a:lnTo>
                  <a:lnTo>
                    <a:pt x="202203" y="2124892"/>
                  </a:lnTo>
                  <a:lnTo>
                    <a:pt x="202203" y="1601017"/>
                  </a:lnTo>
                  <a:lnTo>
                    <a:pt x="0" y="1601017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-29162" y="0"/>
              <a:ext cx="908904" cy="8851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2167467" y="1909593"/>
            <a:ext cx="3360966" cy="33609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82123" y="3236133"/>
            <a:ext cx="4453200" cy="707886"/>
          </a:xfrm>
        </p:spPr>
        <p:txBody>
          <a:bodyPr lIns="90000" tIns="46800" rIns="90000" bIns="46800" anchor="t" anchorCtr="0">
            <a:normAutofit/>
          </a:bodyPr>
          <a:lstStyle>
            <a:lvl1pPr algn="dist">
              <a:defRPr sz="40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682124" y="4065574"/>
            <a:ext cx="4453200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-29162" y="0"/>
            <a:ext cx="12221162" cy="6858000"/>
            <a:chOff x="-29162" y="0"/>
            <a:chExt cx="12221162" cy="6858000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535844" y="5284269"/>
              <a:ext cx="1656156" cy="1573731"/>
            </a:xfrm>
            <a:custGeom>
              <a:avLst/>
              <a:gdLst>
                <a:gd name="connsiteX0" fmla="*/ 0 w 2542903"/>
                <a:gd name="connsiteY0" fmla="*/ 0 h 2416345"/>
                <a:gd name="connsiteX1" fmla="*/ 2542903 w 2542903"/>
                <a:gd name="connsiteY1" fmla="*/ 0 h 2416345"/>
                <a:gd name="connsiteX2" fmla="*/ 2542903 w 2542903"/>
                <a:gd name="connsiteY2" fmla="*/ 2416345 h 2416345"/>
                <a:gd name="connsiteX3" fmla="*/ 0 w 2542903"/>
                <a:gd name="connsiteY3" fmla="*/ 2416345 h 2416345"/>
                <a:gd name="connsiteX4" fmla="*/ 0 w 2542903"/>
                <a:gd name="connsiteY4" fmla="*/ 2124892 h 2416345"/>
                <a:gd name="connsiteX5" fmla="*/ 202203 w 2542903"/>
                <a:gd name="connsiteY5" fmla="*/ 2124892 h 2416345"/>
                <a:gd name="connsiteX6" fmla="*/ 202203 w 2542903"/>
                <a:gd name="connsiteY6" fmla="*/ 1601017 h 2416345"/>
                <a:gd name="connsiteX7" fmla="*/ 0 w 2542903"/>
                <a:gd name="connsiteY7" fmla="*/ 1601017 h 24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903" h="2416345">
                  <a:moveTo>
                    <a:pt x="0" y="0"/>
                  </a:moveTo>
                  <a:lnTo>
                    <a:pt x="2542903" y="0"/>
                  </a:lnTo>
                  <a:lnTo>
                    <a:pt x="2542903" y="2416345"/>
                  </a:lnTo>
                  <a:lnTo>
                    <a:pt x="0" y="2416345"/>
                  </a:lnTo>
                  <a:lnTo>
                    <a:pt x="0" y="2124892"/>
                  </a:lnTo>
                  <a:lnTo>
                    <a:pt x="202203" y="2124892"/>
                  </a:lnTo>
                  <a:lnTo>
                    <a:pt x="202203" y="1601017"/>
                  </a:lnTo>
                  <a:lnTo>
                    <a:pt x="0" y="1601017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-29162" y="0"/>
              <a:ext cx="908904" cy="8851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-29162" y="-11430"/>
            <a:ext cx="12221162" cy="6858000"/>
            <a:chOff x="-29162" y="0"/>
            <a:chExt cx="12221162" cy="6858000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535844" y="5284269"/>
              <a:ext cx="1656156" cy="1573731"/>
            </a:xfrm>
            <a:custGeom>
              <a:avLst/>
              <a:gdLst>
                <a:gd name="connsiteX0" fmla="*/ 0 w 2542903"/>
                <a:gd name="connsiteY0" fmla="*/ 0 h 2416345"/>
                <a:gd name="connsiteX1" fmla="*/ 2542903 w 2542903"/>
                <a:gd name="connsiteY1" fmla="*/ 0 h 2416345"/>
                <a:gd name="connsiteX2" fmla="*/ 2542903 w 2542903"/>
                <a:gd name="connsiteY2" fmla="*/ 2416345 h 2416345"/>
                <a:gd name="connsiteX3" fmla="*/ 0 w 2542903"/>
                <a:gd name="connsiteY3" fmla="*/ 2416345 h 2416345"/>
                <a:gd name="connsiteX4" fmla="*/ 0 w 2542903"/>
                <a:gd name="connsiteY4" fmla="*/ 2124892 h 2416345"/>
                <a:gd name="connsiteX5" fmla="*/ 202203 w 2542903"/>
                <a:gd name="connsiteY5" fmla="*/ 2124892 h 2416345"/>
                <a:gd name="connsiteX6" fmla="*/ 202203 w 2542903"/>
                <a:gd name="connsiteY6" fmla="*/ 1601017 h 2416345"/>
                <a:gd name="connsiteX7" fmla="*/ 0 w 2542903"/>
                <a:gd name="connsiteY7" fmla="*/ 1601017 h 24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903" h="2416345">
                  <a:moveTo>
                    <a:pt x="0" y="0"/>
                  </a:moveTo>
                  <a:lnTo>
                    <a:pt x="2542903" y="0"/>
                  </a:lnTo>
                  <a:lnTo>
                    <a:pt x="2542903" y="2416345"/>
                  </a:lnTo>
                  <a:lnTo>
                    <a:pt x="0" y="2416345"/>
                  </a:lnTo>
                  <a:lnTo>
                    <a:pt x="0" y="2124892"/>
                  </a:lnTo>
                  <a:lnTo>
                    <a:pt x="202203" y="2124892"/>
                  </a:lnTo>
                  <a:lnTo>
                    <a:pt x="202203" y="1601017"/>
                  </a:lnTo>
                  <a:lnTo>
                    <a:pt x="0" y="1601017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-29162" y="0"/>
              <a:ext cx="908904" cy="8851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hidden="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 hidden="1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-29162" y="-11430"/>
            <a:ext cx="12221162" cy="6858000"/>
            <a:chOff x="-29162" y="0"/>
            <a:chExt cx="12221162" cy="6858000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535844" y="5284269"/>
              <a:ext cx="1656156" cy="1573731"/>
            </a:xfrm>
            <a:custGeom>
              <a:avLst/>
              <a:gdLst>
                <a:gd name="connsiteX0" fmla="*/ 0 w 2542903"/>
                <a:gd name="connsiteY0" fmla="*/ 0 h 2416345"/>
                <a:gd name="connsiteX1" fmla="*/ 2542903 w 2542903"/>
                <a:gd name="connsiteY1" fmla="*/ 0 h 2416345"/>
                <a:gd name="connsiteX2" fmla="*/ 2542903 w 2542903"/>
                <a:gd name="connsiteY2" fmla="*/ 2416345 h 2416345"/>
                <a:gd name="connsiteX3" fmla="*/ 0 w 2542903"/>
                <a:gd name="connsiteY3" fmla="*/ 2416345 h 2416345"/>
                <a:gd name="connsiteX4" fmla="*/ 0 w 2542903"/>
                <a:gd name="connsiteY4" fmla="*/ 2124892 h 2416345"/>
                <a:gd name="connsiteX5" fmla="*/ 202203 w 2542903"/>
                <a:gd name="connsiteY5" fmla="*/ 2124892 h 2416345"/>
                <a:gd name="connsiteX6" fmla="*/ 202203 w 2542903"/>
                <a:gd name="connsiteY6" fmla="*/ 1601017 h 2416345"/>
                <a:gd name="connsiteX7" fmla="*/ 0 w 2542903"/>
                <a:gd name="connsiteY7" fmla="*/ 1601017 h 24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903" h="2416345">
                  <a:moveTo>
                    <a:pt x="0" y="0"/>
                  </a:moveTo>
                  <a:lnTo>
                    <a:pt x="2542903" y="0"/>
                  </a:lnTo>
                  <a:lnTo>
                    <a:pt x="2542903" y="2416345"/>
                  </a:lnTo>
                  <a:lnTo>
                    <a:pt x="0" y="2416345"/>
                  </a:lnTo>
                  <a:lnTo>
                    <a:pt x="0" y="2124892"/>
                  </a:lnTo>
                  <a:lnTo>
                    <a:pt x="202203" y="2124892"/>
                  </a:lnTo>
                  <a:lnTo>
                    <a:pt x="202203" y="1601017"/>
                  </a:lnTo>
                  <a:lnTo>
                    <a:pt x="0" y="1601017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-29162" y="0"/>
              <a:ext cx="908904" cy="8851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29162" y="0"/>
            <a:ext cx="12221163" cy="6857716"/>
            <a:chOff x="-29162" y="0"/>
            <a:chExt cx="12221163" cy="6857716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-29162" y="0"/>
              <a:ext cx="908904" cy="88519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0623177" y="5497502"/>
              <a:ext cx="1568824" cy="1360214"/>
            </a:xfrm>
            <a:custGeom>
              <a:avLst/>
              <a:gdLst>
                <a:gd name="connsiteX0" fmla="*/ 0 w 3657600"/>
                <a:gd name="connsiteY0" fmla="*/ 0 h 3171240"/>
                <a:gd name="connsiteX1" fmla="*/ 2310199 w 3657600"/>
                <a:gd name="connsiteY1" fmla="*/ 0 h 3171240"/>
                <a:gd name="connsiteX2" fmla="*/ 2312325 w 3657600"/>
                <a:gd name="connsiteY2" fmla="*/ 21090 h 3171240"/>
                <a:gd name="connsiteX3" fmla="*/ 2594318 w 3657600"/>
                <a:gd name="connsiteY3" fmla="*/ 410776 h 3171240"/>
                <a:gd name="connsiteX4" fmla="*/ 2673532 w 3657600"/>
                <a:gd name="connsiteY4" fmla="*/ 447732 h 3171240"/>
                <a:gd name="connsiteX5" fmla="*/ 2664745 w 3657600"/>
                <a:gd name="connsiteY5" fmla="*/ 471864 h 3171240"/>
                <a:gd name="connsiteX6" fmla="*/ 2656572 w 3657600"/>
                <a:gd name="connsiteY6" fmla="*/ 540970 h 3171240"/>
                <a:gd name="connsiteX7" fmla="*/ 3058828 w 3657600"/>
                <a:gd name="connsiteY7" fmla="*/ 883870 h 3171240"/>
                <a:gd name="connsiteX8" fmla="*/ 3461084 w 3657600"/>
                <a:gd name="connsiteY8" fmla="*/ 540970 h 3171240"/>
                <a:gd name="connsiteX9" fmla="*/ 3343266 w 3657600"/>
                <a:gd name="connsiteY9" fmla="*/ 298503 h 3171240"/>
                <a:gd name="connsiteX10" fmla="*/ 3327016 w 3657600"/>
                <a:gd name="connsiteY10" fmla="*/ 287074 h 3171240"/>
                <a:gd name="connsiteX11" fmla="*/ 3328022 w 3657600"/>
                <a:gd name="connsiteY11" fmla="*/ 286092 h 3171240"/>
                <a:gd name="connsiteX12" fmla="*/ 3458821 w 3657600"/>
                <a:gd name="connsiteY12" fmla="*/ 21090 h 3171240"/>
                <a:gd name="connsiteX13" fmla="*/ 3460947 w 3657600"/>
                <a:gd name="connsiteY13" fmla="*/ 0 h 3171240"/>
                <a:gd name="connsiteX14" fmla="*/ 3657600 w 3657600"/>
                <a:gd name="connsiteY14" fmla="*/ 0 h 3171240"/>
                <a:gd name="connsiteX15" fmla="*/ 3657600 w 3657600"/>
                <a:gd name="connsiteY15" fmla="*/ 2553624 h 3171240"/>
                <a:gd name="connsiteX16" fmla="*/ 3381277 w 3657600"/>
                <a:gd name="connsiteY16" fmla="*/ 2553624 h 3171240"/>
                <a:gd name="connsiteX17" fmla="*/ 3381277 w 3657600"/>
                <a:gd name="connsiteY17" fmla="*/ 3171240 h 3171240"/>
                <a:gd name="connsiteX18" fmla="*/ 0 w 3657600"/>
                <a:gd name="connsiteY18" fmla="*/ 3171240 h 31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7600" h="3171240">
                  <a:moveTo>
                    <a:pt x="0" y="0"/>
                  </a:moveTo>
                  <a:lnTo>
                    <a:pt x="2310199" y="0"/>
                  </a:lnTo>
                  <a:lnTo>
                    <a:pt x="2312325" y="21090"/>
                  </a:lnTo>
                  <a:cubicBezTo>
                    <a:pt x="2346426" y="187738"/>
                    <a:pt x="2451371" y="328580"/>
                    <a:pt x="2594318" y="410776"/>
                  </a:cubicBezTo>
                  <a:lnTo>
                    <a:pt x="2673532" y="447732"/>
                  </a:lnTo>
                  <a:lnTo>
                    <a:pt x="2664745" y="471864"/>
                  </a:lnTo>
                  <a:cubicBezTo>
                    <a:pt x="2659386" y="494186"/>
                    <a:pt x="2656572" y="517298"/>
                    <a:pt x="2656572" y="540970"/>
                  </a:cubicBezTo>
                  <a:cubicBezTo>
                    <a:pt x="2656572" y="730348"/>
                    <a:pt x="2836668" y="883870"/>
                    <a:pt x="3058828" y="883870"/>
                  </a:cubicBezTo>
                  <a:cubicBezTo>
                    <a:pt x="3280988" y="883870"/>
                    <a:pt x="3461084" y="730348"/>
                    <a:pt x="3461084" y="540970"/>
                  </a:cubicBezTo>
                  <a:cubicBezTo>
                    <a:pt x="3461084" y="446281"/>
                    <a:pt x="3416060" y="360556"/>
                    <a:pt x="3343266" y="298503"/>
                  </a:cubicBezTo>
                  <a:lnTo>
                    <a:pt x="3327016" y="287074"/>
                  </a:lnTo>
                  <a:lnTo>
                    <a:pt x="3328022" y="286092"/>
                  </a:lnTo>
                  <a:cubicBezTo>
                    <a:pt x="3392396" y="211777"/>
                    <a:pt x="3438360" y="121079"/>
                    <a:pt x="3458821" y="21090"/>
                  </a:cubicBezTo>
                  <a:lnTo>
                    <a:pt x="3460947" y="0"/>
                  </a:lnTo>
                  <a:lnTo>
                    <a:pt x="3657600" y="0"/>
                  </a:lnTo>
                  <a:lnTo>
                    <a:pt x="3657600" y="2553624"/>
                  </a:lnTo>
                  <a:lnTo>
                    <a:pt x="3381277" y="2553624"/>
                  </a:lnTo>
                  <a:lnTo>
                    <a:pt x="3381277" y="3171240"/>
                  </a:lnTo>
                  <a:lnTo>
                    <a:pt x="0" y="3171240"/>
                  </a:lnTo>
                  <a:close/>
                </a:path>
              </a:pathLst>
            </a:cu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29162" y="0"/>
            <a:ext cx="12221163" cy="6857716"/>
            <a:chOff x="-29162" y="0"/>
            <a:chExt cx="12221163" cy="6857716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-29162" y="0"/>
              <a:ext cx="908904" cy="88519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0623177" y="5497502"/>
              <a:ext cx="1568824" cy="1360214"/>
            </a:xfrm>
            <a:custGeom>
              <a:avLst/>
              <a:gdLst>
                <a:gd name="connsiteX0" fmla="*/ 0 w 3657600"/>
                <a:gd name="connsiteY0" fmla="*/ 0 h 3171240"/>
                <a:gd name="connsiteX1" fmla="*/ 2310199 w 3657600"/>
                <a:gd name="connsiteY1" fmla="*/ 0 h 3171240"/>
                <a:gd name="connsiteX2" fmla="*/ 2312325 w 3657600"/>
                <a:gd name="connsiteY2" fmla="*/ 21090 h 3171240"/>
                <a:gd name="connsiteX3" fmla="*/ 2594318 w 3657600"/>
                <a:gd name="connsiteY3" fmla="*/ 410776 h 3171240"/>
                <a:gd name="connsiteX4" fmla="*/ 2673532 w 3657600"/>
                <a:gd name="connsiteY4" fmla="*/ 447732 h 3171240"/>
                <a:gd name="connsiteX5" fmla="*/ 2664745 w 3657600"/>
                <a:gd name="connsiteY5" fmla="*/ 471864 h 3171240"/>
                <a:gd name="connsiteX6" fmla="*/ 2656572 w 3657600"/>
                <a:gd name="connsiteY6" fmla="*/ 540970 h 3171240"/>
                <a:gd name="connsiteX7" fmla="*/ 3058828 w 3657600"/>
                <a:gd name="connsiteY7" fmla="*/ 883870 h 3171240"/>
                <a:gd name="connsiteX8" fmla="*/ 3461084 w 3657600"/>
                <a:gd name="connsiteY8" fmla="*/ 540970 h 3171240"/>
                <a:gd name="connsiteX9" fmla="*/ 3343266 w 3657600"/>
                <a:gd name="connsiteY9" fmla="*/ 298503 h 3171240"/>
                <a:gd name="connsiteX10" fmla="*/ 3327016 w 3657600"/>
                <a:gd name="connsiteY10" fmla="*/ 287074 h 3171240"/>
                <a:gd name="connsiteX11" fmla="*/ 3328022 w 3657600"/>
                <a:gd name="connsiteY11" fmla="*/ 286092 h 3171240"/>
                <a:gd name="connsiteX12" fmla="*/ 3458821 w 3657600"/>
                <a:gd name="connsiteY12" fmla="*/ 21090 h 3171240"/>
                <a:gd name="connsiteX13" fmla="*/ 3460947 w 3657600"/>
                <a:gd name="connsiteY13" fmla="*/ 0 h 3171240"/>
                <a:gd name="connsiteX14" fmla="*/ 3657600 w 3657600"/>
                <a:gd name="connsiteY14" fmla="*/ 0 h 3171240"/>
                <a:gd name="connsiteX15" fmla="*/ 3657600 w 3657600"/>
                <a:gd name="connsiteY15" fmla="*/ 2553624 h 3171240"/>
                <a:gd name="connsiteX16" fmla="*/ 3381277 w 3657600"/>
                <a:gd name="connsiteY16" fmla="*/ 2553624 h 3171240"/>
                <a:gd name="connsiteX17" fmla="*/ 3381277 w 3657600"/>
                <a:gd name="connsiteY17" fmla="*/ 3171240 h 3171240"/>
                <a:gd name="connsiteX18" fmla="*/ 0 w 3657600"/>
                <a:gd name="connsiteY18" fmla="*/ 3171240 h 31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7600" h="3171240">
                  <a:moveTo>
                    <a:pt x="0" y="0"/>
                  </a:moveTo>
                  <a:lnTo>
                    <a:pt x="2310199" y="0"/>
                  </a:lnTo>
                  <a:lnTo>
                    <a:pt x="2312325" y="21090"/>
                  </a:lnTo>
                  <a:cubicBezTo>
                    <a:pt x="2346426" y="187738"/>
                    <a:pt x="2451371" y="328580"/>
                    <a:pt x="2594318" y="410776"/>
                  </a:cubicBezTo>
                  <a:lnTo>
                    <a:pt x="2673532" y="447732"/>
                  </a:lnTo>
                  <a:lnTo>
                    <a:pt x="2664745" y="471864"/>
                  </a:lnTo>
                  <a:cubicBezTo>
                    <a:pt x="2659386" y="494186"/>
                    <a:pt x="2656572" y="517298"/>
                    <a:pt x="2656572" y="540970"/>
                  </a:cubicBezTo>
                  <a:cubicBezTo>
                    <a:pt x="2656572" y="730348"/>
                    <a:pt x="2836668" y="883870"/>
                    <a:pt x="3058828" y="883870"/>
                  </a:cubicBezTo>
                  <a:cubicBezTo>
                    <a:pt x="3280988" y="883870"/>
                    <a:pt x="3461084" y="730348"/>
                    <a:pt x="3461084" y="540970"/>
                  </a:cubicBezTo>
                  <a:cubicBezTo>
                    <a:pt x="3461084" y="446281"/>
                    <a:pt x="3416060" y="360556"/>
                    <a:pt x="3343266" y="298503"/>
                  </a:cubicBezTo>
                  <a:lnTo>
                    <a:pt x="3327016" y="287074"/>
                  </a:lnTo>
                  <a:lnTo>
                    <a:pt x="3328022" y="286092"/>
                  </a:lnTo>
                  <a:cubicBezTo>
                    <a:pt x="3392396" y="211777"/>
                    <a:pt x="3438360" y="121079"/>
                    <a:pt x="3458821" y="21090"/>
                  </a:cubicBezTo>
                  <a:lnTo>
                    <a:pt x="3460947" y="0"/>
                  </a:lnTo>
                  <a:lnTo>
                    <a:pt x="3657600" y="0"/>
                  </a:lnTo>
                  <a:lnTo>
                    <a:pt x="3657600" y="2553624"/>
                  </a:lnTo>
                  <a:lnTo>
                    <a:pt x="3381277" y="2553624"/>
                  </a:lnTo>
                  <a:lnTo>
                    <a:pt x="3381277" y="3171240"/>
                  </a:lnTo>
                  <a:lnTo>
                    <a:pt x="0" y="3171240"/>
                  </a:lnTo>
                  <a:close/>
                </a:path>
              </a:pathLst>
            </a:cu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190886" y="2259449"/>
            <a:ext cx="4824000" cy="1447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535920" y="5284470"/>
            <a:ext cx="1656080" cy="1573530"/>
          </a:xfrm>
          <a:custGeom>
            <a:avLst/>
            <a:gdLst>
              <a:gd name="connsiteX0" fmla="*/ 0 w 2542903"/>
              <a:gd name="connsiteY0" fmla="*/ 0 h 2416345"/>
              <a:gd name="connsiteX1" fmla="*/ 2542903 w 2542903"/>
              <a:gd name="connsiteY1" fmla="*/ 0 h 2416345"/>
              <a:gd name="connsiteX2" fmla="*/ 2542903 w 2542903"/>
              <a:gd name="connsiteY2" fmla="*/ 2416345 h 2416345"/>
              <a:gd name="connsiteX3" fmla="*/ 0 w 2542903"/>
              <a:gd name="connsiteY3" fmla="*/ 2416345 h 2416345"/>
              <a:gd name="connsiteX4" fmla="*/ 0 w 2542903"/>
              <a:gd name="connsiteY4" fmla="*/ 2124892 h 2416345"/>
              <a:gd name="connsiteX5" fmla="*/ 202203 w 2542903"/>
              <a:gd name="connsiteY5" fmla="*/ 2124892 h 2416345"/>
              <a:gd name="connsiteX6" fmla="*/ 202203 w 2542903"/>
              <a:gd name="connsiteY6" fmla="*/ 1601017 h 2416345"/>
              <a:gd name="connsiteX7" fmla="*/ 0 w 2542903"/>
              <a:gd name="connsiteY7" fmla="*/ 1601017 h 241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2903" h="2416345">
                <a:moveTo>
                  <a:pt x="0" y="0"/>
                </a:moveTo>
                <a:lnTo>
                  <a:pt x="2542903" y="0"/>
                </a:lnTo>
                <a:lnTo>
                  <a:pt x="2542903" y="2416345"/>
                </a:lnTo>
                <a:lnTo>
                  <a:pt x="0" y="2416345"/>
                </a:lnTo>
                <a:lnTo>
                  <a:pt x="0" y="2124892"/>
                </a:lnTo>
                <a:lnTo>
                  <a:pt x="202203" y="2124892"/>
                </a:lnTo>
                <a:lnTo>
                  <a:pt x="202203" y="1601017"/>
                </a:lnTo>
                <a:lnTo>
                  <a:pt x="0" y="160101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0" y="0"/>
            <a:ext cx="894715" cy="8718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08685" cy="885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622915" y="5497830"/>
            <a:ext cx="1569085" cy="1360170"/>
          </a:xfrm>
          <a:custGeom>
            <a:avLst/>
            <a:gdLst>
              <a:gd name="connsiteX0" fmla="*/ 0 w 3657600"/>
              <a:gd name="connsiteY0" fmla="*/ 0 h 3171240"/>
              <a:gd name="connsiteX1" fmla="*/ 2310199 w 3657600"/>
              <a:gd name="connsiteY1" fmla="*/ 0 h 3171240"/>
              <a:gd name="connsiteX2" fmla="*/ 2312325 w 3657600"/>
              <a:gd name="connsiteY2" fmla="*/ 21090 h 3171240"/>
              <a:gd name="connsiteX3" fmla="*/ 2594318 w 3657600"/>
              <a:gd name="connsiteY3" fmla="*/ 410776 h 3171240"/>
              <a:gd name="connsiteX4" fmla="*/ 2673532 w 3657600"/>
              <a:gd name="connsiteY4" fmla="*/ 447732 h 3171240"/>
              <a:gd name="connsiteX5" fmla="*/ 2664745 w 3657600"/>
              <a:gd name="connsiteY5" fmla="*/ 471864 h 3171240"/>
              <a:gd name="connsiteX6" fmla="*/ 2656572 w 3657600"/>
              <a:gd name="connsiteY6" fmla="*/ 540970 h 3171240"/>
              <a:gd name="connsiteX7" fmla="*/ 3058828 w 3657600"/>
              <a:gd name="connsiteY7" fmla="*/ 883870 h 3171240"/>
              <a:gd name="connsiteX8" fmla="*/ 3461084 w 3657600"/>
              <a:gd name="connsiteY8" fmla="*/ 540970 h 3171240"/>
              <a:gd name="connsiteX9" fmla="*/ 3343266 w 3657600"/>
              <a:gd name="connsiteY9" fmla="*/ 298503 h 3171240"/>
              <a:gd name="connsiteX10" fmla="*/ 3327016 w 3657600"/>
              <a:gd name="connsiteY10" fmla="*/ 287074 h 3171240"/>
              <a:gd name="connsiteX11" fmla="*/ 3328022 w 3657600"/>
              <a:gd name="connsiteY11" fmla="*/ 286092 h 3171240"/>
              <a:gd name="connsiteX12" fmla="*/ 3458821 w 3657600"/>
              <a:gd name="connsiteY12" fmla="*/ 21090 h 3171240"/>
              <a:gd name="connsiteX13" fmla="*/ 3460947 w 3657600"/>
              <a:gd name="connsiteY13" fmla="*/ 0 h 3171240"/>
              <a:gd name="connsiteX14" fmla="*/ 3657600 w 3657600"/>
              <a:gd name="connsiteY14" fmla="*/ 0 h 3171240"/>
              <a:gd name="connsiteX15" fmla="*/ 3657600 w 3657600"/>
              <a:gd name="connsiteY15" fmla="*/ 2553624 h 3171240"/>
              <a:gd name="connsiteX16" fmla="*/ 3381277 w 3657600"/>
              <a:gd name="connsiteY16" fmla="*/ 2553624 h 3171240"/>
              <a:gd name="connsiteX17" fmla="*/ 3381277 w 3657600"/>
              <a:gd name="connsiteY17" fmla="*/ 3171240 h 3171240"/>
              <a:gd name="connsiteX18" fmla="*/ 0 w 3657600"/>
              <a:gd name="connsiteY18" fmla="*/ 3171240 h 31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0" h="3171240">
                <a:moveTo>
                  <a:pt x="0" y="0"/>
                </a:moveTo>
                <a:lnTo>
                  <a:pt x="2310199" y="0"/>
                </a:lnTo>
                <a:lnTo>
                  <a:pt x="2312325" y="21090"/>
                </a:lnTo>
                <a:cubicBezTo>
                  <a:pt x="2346426" y="187738"/>
                  <a:pt x="2451371" y="328580"/>
                  <a:pt x="2594318" y="410776"/>
                </a:cubicBezTo>
                <a:lnTo>
                  <a:pt x="2673532" y="447732"/>
                </a:lnTo>
                <a:lnTo>
                  <a:pt x="2664745" y="471864"/>
                </a:lnTo>
                <a:cubicBezTo>
                  <a:pt x="2659386" y="494186"/>
                  <a:pt x="2656572" y="517298"/>
                  <a:pt x="2656572" y="540970"/>
                </a:cubicBezTo>
                <a:cubicBezTo>
                  <a:pt x="2656572" y="730348"/>
                  <a:pt x="2836668" y="883870"/>
                  <a:pt x="3058828" y="883870"/>
                </a:cubicBezTo>
                <a:cubicBezTo>
                  <a:pt x="3280988" y="883870"/>
                  <a:pt x="3461084" y="730348"/>
                  <a:pt x="3461084" y="540970"/>
                </a:cubicBezTo>
                <a:cubicBezTo>
                  <a:pt x="3461084" y="446281"/>
                  <a:pt x="3416060" y="360556"/>
                  <a:pt x="3343266" y="298503"/>
                </a:cubicBezTo>
                <a:lnTo>
                  <a:pt x="3327016" y="287074"/>
                </a:lnTo>
                <a:lnTo>
                  <a:pt x="3328022" y="286092"/>
                </a:lnTo>
                <a:cubicBezTo>
                  <a:pt x="3392396" y="211777"/>
                  <a:pt x="3438360" y="121079"/>
                  <a:pt x="3458821" y="21090"/>
                </a:cubicBezTo>
                <a:lnTo>
                  <a:pt x="3460947" y="0"/>
                </a:lnTo>
                <a:lnTo>
                  <a:pt x="3657600" y="0"/>
                </a:lnTo>
                <a:lnTo>
                  <a:pt x="3657600" y="2553624"/>
                </a:lnTo>
                <a:lnTo>
                  <a:pt x="3381277" y="2553624"/>
                </a:lnTo>
                <a:lnTo>
                  <a:pt x="3381277" y="3171240"/>
                </a:lnTo>
                <a:lnTo>
                  <a:pt x="0" y="317124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75404" y="5467992"/>
            <a:ext cx="2816596" cy="13900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751820" y="5608955"/>
            <a:ext cx="1440180" cy="1249045"/>
          </a:xfrm>
          <a:custGeom>
            <a:avLst/>
            <a:gdLst>
              <a:gd name="connsiteX0" fmla="*/ 0 w 3657600"/>
              <a:gd name="connsiteY0" fmla="*/ 0 h 3171240"/>
              <a:gd name="connsiteX1" fmla="*/ 2310199 w 3657600"/>
              <a:gd name="connsiteY1" fmla="*/ 0 h 3171240"/>
              <a:gd name="connsiteX2" fmla="*/ 2312325 w 3657600"/>
              <a:gd name="connsiteY2" fmla="*/ 21090 h 3171240"/>
              <a:gd name="connsiteX3" fmla="*/ 2594318 w 3657600"/>
              <a:gd name="connsiteY3" fmla="*/ 410776 h 3171240"/>
              <a:gd name="connsiteX4" fmla="*/ 2673532 w 3657600"/>
              <a:gd name="connsiteY4" fmla="*/ 447732 h 3171240"/>
              <a:gd name="connsiteX5" fmla="*/ 2664745 w 3657600"/>
              <a:gd name="connsiteY5" fmla="*/ 471864 h 3171240"/>
              <a:gd name="connsiteX6" fmla="*/ 2656572 w 3657600"/>
              <a:gd name="connsiteY6" fmla="*/ 540970 h 3171240"/>
              <a:gd name="connsiteX7" fmla="*/ 3058828 w 3657600"/>
              <a:gd name="connsiteY7" fmla="*/ 883870 h 3171240"/>
              <a:gd name="connsiteX8" fmla="*/ 3461084 w 3657600"/>
              <a:gd name="connsiteY8" fmla="*/ 540970 h 3171240"/>
              <a:gd name="connsiteX9" fmla="*/ 3343266 w 3657600"/>
              <a:gd name="connsiteY9" fmla="*/ 298503 h 3171240"/>
              <a:gd name="connsiteX10" fmla="*/ 3327016 w 3657600"/>
              <a:gd name="connsiteY10" fmla="*/ 287074 h 3171240"/>
              <a:gd name="connsiteX11" fmla="*/ 3328022 w 3657600"/>
              <a:gd name="connsiteY11" fmla="*/ 286092 h 3171240"/>
              <a:gd name="connsiteX12" fmla="*/ 3458821 w 3657600"/>
              <a:gd name="connsiteY12" fmla="*/ 21090 h 3171240"/>
              <a:gd name="connsiteX13" fmla="*/ 3460947 w 3657600"/>
              <a:gd name="connsiteY13" fmla="*/ 0 h 3171240"/>
              <a:gd name="connsiteX14" fmla="*/ 3657600 w 3657600"/>
              <a:gd name="connsiteY14" fmla="*/ 0 h 3171240"/>
              <a:gd name="connsiteX15" fmla="*/ 3657600 w 3657600"/>
              <a:gd name="connsiteY15" fmla="*/ 2553624 h 3171240"/>
              <a:gd name="connsiteX16" fmla="*/ 3381277 w 3657600"/>
              <a:gd name="connsiteY16" fmla="*/ 2553624 h 3171240"/>
              <a:gd name="connsiteX17" fmla="*/ 3381277 w 3657600"/>
              <a:gd name="connsiteY17" fmla="*/ 3171240 h 3171240"/>
              <a:gd name="connsiteX18" fmla="*/ 0 w 3657600"/>
              <a:gd name="connsiteY18" fmla="*/ 3171240 h 31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0" h="3171240">
                <a:moveTo>
                  <a:pt x="0" y="0"/>
                </a:moveTo>
                <a:lnTo>
                  <a:pt x="2310199" y="0"/>
                </a:lnTo>
                <a:lnTo>
                  <a:pt x="2312325" y="21090"/>
                </a:lnTo>
                <a:cubicBezTo>
                  <a:pt x="2346426" y="187738"/>
                  <a:pt x="2451371" y="328580"/>
                  <a:pt x="2594318" y="410776"/>
                </a:cubicBezTo>
                <a:lnTo>
                  <a:pt x="2673532" y="447732"/>
                </a:lnTo>
                <a:lnTo>
                  <a:pt x="2664745" y="471864"/>
                </a:lnTo>
                <a:cubicBezTo>
                  <a:pt x="2659386" y="494186"/>
                  <a:pt x="2656572" y="517298"/>
                  <a:pt x="2656572" y="540970"/>
                </a:cubicBezTo>
                <a:cubicBezTo>
                  <a:pt x="2656572" y="730348"/>
                  <a:pt x="2836668" y="883870"/>
                  <a:pt x="3058828" y="883870"/>
                </a:cubicBezTo>
                <a:cubicBezTo>
                  <a:pt x="3280988" y="883870"/>
                  <a:pt x="3461084" y="730348"/>
                  <a:pt x="3461084" y="540970"/>
                </a:cubicBezTo>
                <a:cubicBezTo>
                  <a:pt x="3461084" y="446281"/>
                  <a:pt x="3416060" y="360556"/>
                  <a:pt x="3343266" y="298503"/>
                </a:cubicBezTo>
                <a:lnTo>
                  <a:pt x="3327016" y="287074"/>
                </a:lnTo>
                <a:lnTo>
                  <a:pt x="3328022" y="286092"/>
                </a:lnTo>
                <a:cubicBezTo>
                  <a:pt x="3392396" y="211777"/>
                  <a:pt x="3438360" y="121079"/>
                  <a:pt x="3458821" y="21090"/>
                </a:cubicBezTo>
                <a:lnTo>
                  <a:pt x="3460947" y="0"/>
                </a:lnTo>
                <a:lnTo>
                  <a:pt x="3657600" y="0"/>
                </a:lnTo>
                <a:lnTo>
                  <a:pt x="3657600" y="2553624"/>
                </a:lnTo>
                <a:lnTo>
                  <a:pt x="3381277" y="2553624"/>
                </a:lnTo>
                <a:lnTo>
                  <a:pt x="3381277" y="3171240"/>
                </a:lnTo>
                <a:lnTo>
                  <a:pt x="0" y="317124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0"/>
            <a:ext cx="1108662" cy="1079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108710" cy="1079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254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75404" y="5467708"/>
            <a:ext cx="2816596" cy="13900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877175" y="4594860"/>
            <a:ext cx="4314825" cy="2263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0"/>
            <a:ext cx="1512570" cy="1473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14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15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145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4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hemeOverride" Target="../theme/themeOverride4.xml"/><Relationship Id="rId2" Type="http://schemas.openxmlformats.org/officeDocument/2006/relationships/tags" Target="../tags/tag147.xml"/><Relationship Id="rId1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148.xml"/><Relationship Id="rId1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hemeOverride" Target="../theme/themeOverride6.xml"/><Relationship Id="rId6" Type="http://schemas.openxmlformats.org/officeDocument/2006/relationships/tags" Target="../tags/tag149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hemeOverride" Target="../theme/themeOverride7.xml"/><Relationship Id="rId2" Type="http://schemas.openxmlformats.org/officeDocument/2006/relationships/tags" Target="../tags/tag150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15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hemeOverride" Target="../theme/themeOverride9.xml"/><Relationship Id="rId3" Type="http://schemas.openxmlformats.org/officeDocument/2006/relationships/tags" Target="../tags/tag152.xml"/><Relationship Id="rId2" Type="http://schemas.openxmlformats.org/officeDocument/2006/relationships/image" Target="../media/image26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6515" y="1183005"/>
            <a:ext cx="5902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C000"/>
                </a:solidFill>
                <a:latin typeface="华文琥珀" panose="02010800040101010101" charset="-122"/>
                <a:ea typeface="华文琥珀" panose="02010800040101010101" charset="-122"/>
              </a:rPr>
              <a:t>儿歌：孩子安全乘车</a:t>
            </a:r>
            <a:endParaRPr lang="zh-CN" altLang="en-US" sz="4800">
              <a:solidFill>
                <a:srgbClr val="FFC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5347970" y="3709670"/>
            <a:ext cx="5438775" cy="3148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3576320" y="6972935"/>
            <a:ext cx="29267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8499475" y="1183005"/>
            <a:ext cx="2668270" cy="1623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8499475" y="2567940"/>
            <a:ext cx="32346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68020" y="3188018"/>
            <a:ext cx="4762500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-77470" y="759174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96520" y="827405"/>
            <a:ext cx="2143760" cy="43186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80230" y="2103120"/>
            <a:ext cx="6003290" cy="4754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92425" y="905510"/>
            <a:ext cx="7491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sz="4800">
                <a:latin typeface="+mj-lt"/>
                <a:ea typeface="+mj-lt"/>
                <a:sym typeface="+mn-ea"/>
              </a:rPr>
              <a:t>安全坐汽车，宝宝数第一</a:t>
            </a:r>
            <a:endParaRPr lang="zh-CN" altLang="en-US" sz="4800">
              <a:latin typeface="+mj-lt"/>
              <a:ea typeface="+mj-lt"/>
              <a:sym typeface="+mn-ea"/>
            </a:endParaRPr>
          </a:p>
        </p:txBody>
      </p:sp>
      <p:pic>
        <p:nvPicPr>
          <p:cNvPr id="117" name="图片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788670" y="2469515"/>
            <a:ext cx="4104005" cy="416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文本框 117"/>
          <p:cNvSpPr txBox="1"/>
          <p:nvPr/>
        </p:nvSpPr>
        <p:spPr>
          <a:xfrm>
            <a:off x="684530" y="5257165"/>
            <a:ext cx="72967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1379855" y="1032510"/>
            <a:ext cx="9431655" cy="5825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1379855" y="4565015"/>
            <a:ext cx="73761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1468120" y="5920105"/>
            <a:ext cx="30016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90245" y="1619250"/>
            <a:ext cx="7059930" cy="5287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/>
        </p:nvSpPr>
        <p:spPr>
          <a:xfrm>
            <a:off x="690245" y="4078605"/>
            <a:ext cx="73018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2"/>
          <a:srcRect l="31726"/>
          <a:stretch>
            <a:fillRect/>
          </a:stretch>
        </p:blipFill>
        <p:spPr>
          <a:xfrm>
            <a:off x="5487670" y="249555"/>
            <a:ext cx="5114925" cy="6608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84500" y="710565"/>
            <a:ext cx="3486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车门夹手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2731135" y="1685925"/>
            <a:ext cx="6995160" cy="4871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28215" y="444500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>
                <a:sym typeface="+mn-ea"/>
              </a:rPr>
              <a:t>车里的按钮能随便乱按吗？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1950085" y="2034540"/>
            <a:ext cx="8511540" cy="4739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52420" y="883285"/>
            <a:ext cx="6706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不小心被关在车里了怎么办？</a:t>
            </a:r>
            <a:endParaRPr lang="zh-CN" altLang="en-US" sz="4000" b="1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00295" y="144145"/>
            <a:ext cx="2621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学儿歌</a:t>
            </a:r>
            <a:endParaRPr lang="zh-CN" altLang="en-US" sz="4800" b="1"/>
          </a:p>
        </p:txBody>
      </p:sp>
      <p:sp>
        <p:nvSpPr>
          <p:cNvPr id="111" name="文本框 110"/>
          <p:cNvSpPr txBox="1"/>
          <p:nvPr/>
        </p:nvSpPr>
        <p:spPr>
          <a:xfrm>
            <a:off x="658495" y="2125345"/>
            <a:ext cx="60960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ea typeface="宋体" panose="02010600030101010101" pitchFamily="2" charset="-122"/>
                <a:hlinkClick r:id="rId1" action="ppaction://hlinksldjump"/>
              </a:rPr>
              <a:t>爸爸开汽车，宝宝不淘气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</a:t>
            </a:r>
            <a:r>
              <a:rPr lang="zh-CN" sz="3600" b="0">
                <a:ea typeface="宋体" panose="02010600030101010101" pitchFamily="2" charset="-122"/>
                <a:hlinkClick r:id="rId2" tooltip="" action="ppaction://hlinksldjump"/>
              </a:rPr>
              <a:t>开关车门时，一定要注意</a:t>
            </a:r>
            <a:r>
              <a:rPr lang="zh-CN" sz="3600" b="0">
                <a:ea typeface="宋体" panose="02010600030101010101" pitchFamily="2" charset="-122"/>
              </a:rPr>
              <a:t></a:t>
            </a:r>
            <a:r>
              <a:rPr lang="zh-CN" sz="3600" b="0">
                <a:ea typeface="宋体" panose="02010600030101010101" pitchFamily="2" charset="-122"/>
                <a:hlinkClick r:id="rId3" tooltip="" action="ppaction://hlinksldjump"/>
              </a:rPr>
              <a:t>小手和身体，不能伸出去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  <a:hlinkClick r:id="rId4" tooltip="" action="ppaction://hlinksldjump"/>
              </a:rPr>
              <a:t>安全坐汽车，宝宝数第一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6387465" y="1849120"/>
            <a:ext cx="5804535" cy="5008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5949315" y="5139055"/>
            <a:ext cx="29673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文本框 113"/>
          <p:cNvSpPr txBox="1"/>
          <p:nvPr/>
        </p:nvSpPr>
        <p:spPr>
          <a:xfrm>
            <a:off x="3143885" y="5264785"/>
            <a:ext cx="8004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12720" y="859790"/>
            <a:ext cx="6765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爸爸开车时，宝宝不淘气</a:t>
            </a:r>
            <a:endParaRPr lang="zh-CN" altLang="en-US" sz="440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3003550" y="1836420"/>
            <a:ext cx="5585460" cy="50215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78815" y="1619250"/>
            <a:ext cx="7059930" cy="5287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31726"/>
          <a:stretch>
            <a:fillRect/>
          </a:stretch>
        </p:blipFill>
        <p:spPr>
          <a:xfrm>
            <a:off x="5476240" y="298450"/>
            <a:ext cx="5114925" cy="6608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579370" y="641985"/>
            <a:ext cx="7306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800">
                <a:latin typeface="+mj-lt"/>
                <a:ea typeface="+mj-lt"/>
                <a:sym typeface="+mn-ea"/>
              </a:rPr>
              <a:t>开关车门时，一定要注意</a:t>
            </a:r>
            <a:endParaRPr lang="zh-CN" altLang="en-US" sz="4800">
              <a:latin typeface="+mj-lt"/>
              <a:ea typeface="+mj-lt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1772285" y="2186940"/>
            <a:ext cx="9027795" cy="4671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499360" y="871855"/>
            <a:ext cx="7193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小手和身体，不能伸出去</a:t>
            </a:r>
            <a:endParaRPr lang="zh-CN" altLang="en-US" sz="4800"/>
          </a:p>
        </p:txBody>
      </p:sp>
      <p:pic>
        <p:nvPicPr>
          <p:cNvPr id="4" name="图片 3"/>
          <p:cNvPicPr/>
          <p:nvPr/>
        </p:nvPicPr>
        <p:blipFill>
          <a:blip r:embed="rId2"/>
          <a:srcRect l="54805" r="7220" b="75700"/>
          <a:stretch>
            <a:fillRect/>
          </a:stretch>
        </p:blipFill>
        <p:spPr>
          <a:xfrm>
            <a:off x="8793480" y="1331595"/>
            <a:ext cx="3703955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文本框 116"/>
          <p:cNvSpPr txBox="1"/>
          <p:nvPr/>
        </p:nvSpPr>
        <p:spPr>
          <a:xfrm>
            <a:off x="1219200" y="976471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5450102f744d4a93bc4ff83bd760fbad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5ec49d0cc8aa4e6c86388e2f6f438a2c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ff71be251be64ba1bf94c26f39e5699d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SM_LIMIT_TYPE" val="2"/>
  <p:tag name="KSO_WM_UNIT_DEC_AREA_ID" val="6d1e55ad4d644ee48e5de7426251c7a5"/>
  <p:tag name="KSO_WM_UNIT_DECORATE_INFO" val="{&quot;ReferentInfo&quot;:{&quot;Id&quot;:&quot;slide&quot;,&quot;X&quot;:{&quot;Pos&quot;:1},&quot;Y&quot;:{&quot;Pos&quot;:0}},&quot;DecorateInfoX&quot;:{&quot;Pos&quot;:1,&quot;IsAbs&quot;:true},&quot;DecorateInfoY&quot;:{&quot;Pos&quot;:0,&quot;IsAbs&quot;:true},&quot;DecorateInfoW&quot;:{&quot;IsAbs&quot;:false},&quot;DecorateInfoH&quot;:{&quot;IsAbs&quot;:false},&quot;whChangeMode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SM_LIMIT_TYPE" val="0"/>
  <p:tag name="KSO_WM_UNIT_DEC_AREA_ID" val="55c08c6d63bb4326bea89128f50abfbe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c547884aa05147f8ac3d3a3bd4dc9318"/>
  <p:tag name="KSO_WM_UNIT_SM_LIMIT_TYPE" val="0"/>
  <p:tag name="KSO_WM_UNIT_TYPE" val="i"/>
  <p:tag name="KSO_WM_UNIT_INDEX" val="2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e40827ef293847069745c6b153184b15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9f4a768d03214100b46c2bffed6b2ce7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1e191c25a1c44749bf073f5700a6abb5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8580ba3618e44bfdbe7ce4d05e2d8be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0c3d979e3a8c447daa2f053e45a36018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ac76b1b2acad4d258d805299444855b8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SM_LIMIT_TYPE" val="2"/>
  <p:tag name="KSO_WM_UNIT_DEC_AREA_ID" val="b66a1d557e524eaabba0fcb1eb82955f"/>
  <p:tag name="KSO_WM_UNIT_DECORATE_INFO" val="{&quot;ReferentInfo&quot;:{&quot;Id&quot;:&quot;slide&quot;,&quot;X&quot;:{&quot;Pos&quot;:1},&quot;Y&quot;:{&quot;Pos&quot;:2}},&quot;DecorateInfoX&quot;:{&quot;Pos&quot;:1,&quot;IsAbs&quot;:true},&quot;DecorateInfoY&quot;:{&quot;Pos&quot;:2,&quot;IsAbs&quot;:true},&quot;DecorateInfoW&quot;:{&quot;IsAbs&quot;:false},&quot;DecorateInfoH&quot;:{&quot;IsAbs&quot;:false},&quot;whChangeMode&quot;:0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SM_LIMIT_TYPE" val="0"/>
  <p:tag name="KSO_WM_UNIT_DEC_AREA_ID" val="f3ebc38a41d842048580c0c5e46c58f4"/>
  <p:tag name="KSO_WM_UNIT_TYPE" val="i"/>
  <p:tag name="KSO_WM_UNIT_INDEX" val="1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cd25902a43ab4ac3ab54a78dadfe1ee7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03d150e26e134fff91623dd2d36f1efa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4ccd366b53954b4c93b3c56c2acb7078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0c32d0141cc04cdeafc932a143d9289f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c966901694b74b30b0c67f692833e01e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4551e2e6c5224000be856e3b903941c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SM_LIMIT_TYPE" val="2"/>
  <p:tag name="KSO_WM_UNIT_DEC_AREA_ID" val="12789d19988a418b8dab39faf58c17a0"/>
  <p:tag name="KSO_WM_UNIT_DECORATE_INFO" val="{&quot;ReferentInfo&quot;:{&quot;Id&quot;:&quot;slide&quot;,&quot;X&quot;:{&quot;Pos&quot;:1},&quot;Y&quot;:{&quot;Pos&quot;:0}},&quot;DecorateInfoX&quot;:{&quot;Pos&quot;:1,&quot;IsAbs&quot;:true},&quot;DecorateInfoY&quot;:{&quot;Pos&quot;:0,&quot;IsAbs&quot;:true},&quot;DecorateInfoW&quot;:{&quot;IsAbs&quot;:false},&quot;DecorateInfoH&quot;:{&quot;IsAbs&quot;:false},&quot;whChangeMode&quot;:0}"/>
</p:tagLst>
</file>

<file path=ppt/tags/tag121.xml><?xml version="1.0" encoding="utf-8"?>
<p:tagLst xmlns:p="http://schemas.openxmlformats.org/presentationml/2006/main">
  <p:tag name="KSO_WM_UNIT_BLOCK" val="0"/>
  <p:tag name="KSO_WM_UNIT_SM_LIMIT_TYPE" val="0"/>
  <p:tag name="KSO_WM_UNIT_DEC_AREA_ID" val="12cacb06979b4da09e4b30c87216ac18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1a673cf5260c4420a53c839902f4c6bf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f2c7551deed946118875b8bbdc13c7bd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8662d6d1f8f5450aaf701174ad4d3b0c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0a5bebdcb9b94c14a2d1f4a8f7b1a764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e39efe6abe294265b1036ee781917ebf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b3d072b86d4c44a4a8f27c7caf9e262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1ccc9b0624e84c8ea0c7218433345d5c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f268325dc50945e8af942dffcb1bf97b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SM_LIMIT_TYPE" val="2"/>
  <p:tag name="KSO_WM_UNIT_DEC_AREA_ID" val="5099f7ea4e3d4714acda827100ab4fd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false},&quot;DecorateInfoH&quot;:{&quot;IsAbs&quot;:false},&quot;whChangeMode&quot;:0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SM_LIMIT_TYPE" val="0"/>
  <p:tag name="KSO_WM_UNIT_DEC_AREA_ID" val="68aae7f2615d483891baeb68bed9cc47"/>
  <p:tag name="KSO_WM_UNIT_TYPE" val="i"/>
  <p:tag name="KSO_WM_UNIT_INDEX" val="2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3d93a2b348fe413c87442538fa233150"/>
  <p:tag name="KSO_WM_UNIT_SM_LIMIT_TYPE" val="0"/>
  <p:tag name="KSO_WM_UNIT_TYPE" val="i"/>
  <p:tag name="KSO_WM_UNIT_INDEX" val="1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30f2b0dbe39a4fa78dd0de71fab6767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aa46a96c14884c07933fb6e3eacf4f0f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0a55a6235da54eda845655a886804d28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d59ce49a1e8a4b2ba0c1a2f3d328db05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b4e2108b75a241dbad0c62263dbdfbbb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655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65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EMPLATE_SUBCATEGORY" val="0"/>
  <p:tag name="KSO_WM_TEMPLATE_THUMBS_INDEX" val="1、7、8、10、13、15"/>
  <p:tag name="KSO_WM_TAG_VERSION" val="1.0"/>
  <p:tag name="KSO_WM_BEAUTIFY_FLAG" val="#wm#"/>
  <p:tag name="KSO_WM_TEMPLATE_CATEGORY" val="custom"/>
  <p:tag name="KSO_WM_TEMPLATE_INDEX" val="2020165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144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45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46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47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48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49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51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52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53.xml><?xml version="1.0" encoding="utf-8"?>
<p:tagLst xmlns:p="http://schemas.openxmlformats.org/presentationml/2006/main">
  <p:tag name="KSO_WM_SLIDE_ID" val="custom20201655_2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655"/>
  <p:tag name="KSO_WM_SLIDE_LAYOUT" val="a_l"/>
  <p:tag name="KSO_WM_SLIDE_LAYOUT_CNT" val="1_1"/>
  <p:tag name="KSO_WM_TEMPLATE_MASTER_TYPE" val="1"/>
  <p:tag name="KSO_WM_TEMPLATE_COLOR_TYPE" val="1"/>
  <p:tag name="KSO_WM_SPECIAL_SOURCE" val="bdnull"/>
</p:tagLst>
</file>

<file path=ppt/tags/tag154.xml><?xml version="1.0" encoding="utf-8"?>
<p:tagLst xmlns:p="http://schemas.openxmlformats.org/presentationml/2006/main">
  <p:tag name="COMMONDATA" val="eyJoZGlkIjoiNDhhZGFmMmViZWMwODY0YzI4NDc4YTlhNzliMGJiZj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SM_LIMIT_TYPE" val="0"/>
  <p:tag name="KSO_WM_UNIT_DEC_AREA_ID" val="64f77ff29543432dbf0c78fa5d1909ff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410cb0bf8be442bc8f96764fbec0e999"/>
  <p:tag name="KSO_WM_UNIT_SM_LIMIT_TYPE" val="0"/>
  <p:tag name="KSO_WM_UNIT_TYPE" val="i"/>
  <p:tag name="KSO_WM_UNIT_INDEX" val="2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4892121f8b564735b59f4591b5843bcf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5e7a63383d624c27835fd3308ddff267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1ebadd8f730142f9b38127e5d528519f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535e86952dda4da082c7cfdf8387bcb3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SM_LIMIT_TYPE" val="2"/>
  <p:tag name="KSO_WM_UNIT_DEC_AREA_ID" val="69964e195f7c4ddc974c09da0389d7d4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false},&quot;DecorateInfoH&quot;:{&quot;IsAbs&quot;:false},&quot;whChangeMode&quot;:0}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SM_LIMIT_TYPE" val="0"/>
  <p:tag name="KSO_WM_UNIT_DEC_AREA_ID" val="dc6d7f8f2a8644deaca3f1cfeb110e9e"/>
  <p:tag name="KSO_WM_UNIT_TYPE" val="i"/>
  <p:tag name="KSO_WM_UNIT_INDEX" val="1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7b608c935a5f4fc1b93b88b5ad909659"/>
  <p:tag name="KSO_WM_UNIT_SM_LIMIT_TYPE" val="0"/>
  <p:tag name="KSO_WM_UNIT_TYPE" val="i"/>
  <p:tag name="KSO_WM_UNIT_INDEX" val="2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1bbb9d40f99d4654b88145f4d5898b69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267cdc17ea4246eba9176710f884e44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c887df5ff83e474ab8429d464cd0bd36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e83124ddb7c746ca8a767b1a0bda33f0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98cab19b4a5c4614ae1a7225f4c3360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SM_LIMIT_TYPE" val="2"/>
  <p:tag name="KSO_WM_UNIT_DEC_AREA_ID" val="e91686ce38344a1fa1d04c1681988c66"/>
  <p:tag name="KSO_WM_UNIT_DECORATE_INFO" val="{&quot;ReferentInfo&quot;:{&quot;Id&quot;:&quot;slide&quot;,&quot;X&quot;:{&quot;Pos&quot;:0},&quot;Y&quot;:{&quot;Pos&quot;:1}},&quot;DecorateInfoX&quot;:{&quot;Pos&quot;:0,&quot;IsAbs&quot;:true},&quot;DecorateInfoY&quot;:{&quot;Pos&quot;:1,&quot;IsAbs&quot;:true},&quot;DecorateInfoW&quot;:{&quot;IsAbs&quot;:false},&quot;DecorateInfoH&quot;:{&quot;IsAbs&quot;:false},&quot;whChangeMode&quot;:0}"/>
</p:tagLst>
</file>

<file path=ppt/tags/tag96.xml><?xml version="1.0" encoding="utf-8"?>
<p:tagLst xmlns:p="http://schemas.openxmlformats.org/presentationml/2006/main">
  <p:tag name="KSO_WM_UNIT_BLOCK" val="0"/>
  <p:tag name="KSO_WM_UNIT_SM_LIMIT_TYPE" val="0"/>
  <p:tag name="KSO_WM_UNIT_DEC_AREA_ID" val="0b300eb6b8c34c329cf14af60d5ea62a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82f92963343d4ffb852c35da124f86c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976342f853634ae9949c8f997af607ac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04a55feece8c425d90fd3388cf9cdda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201655">
      <a:dk1>
        <a:srgbClr val="000000"/>
      </a:dk1>
      <a:lt1>
        <a:srgbClr val="FFFFFF"/>
      </a:lt1>
      <a:dk2>
        <a:srgbClr val="FBEFD3"/>
      </a:dk2>
      <a:lt2>
        <a:srgbClr val="FFFFFF"/>
      </a:lt2>
      <a:accent1>
        <a:srgbClr val="8B745C"/>
      </a:accent1>
      <a:accent2>
        <a:srgbClr val="8E8B5E"/>
      </a:accent2>
      <a:accent3>
        <a:srgbClr val="7F8E5E"/>
      </a:accent3>
      <a:accent4>
        <a:srgbClr val="6D8E5E"/>
      </a:accent4>
      <a:accent5>
        <a:srgbClr val="5E8E64"/>
      </a:accent5>
      <a:accent6>
        <a:srgbClr val="5E8E77"/>
      </a:accent6>
      <a:hlink>
        <a:srgbClr val="0563C1"/>
      </a:hlink>
      <a:folHlink>
        <a:srgbClr val="954D72"/>
      </a:folHlink>
    </a:clrScheme>
    <a:fontScheme name="卡通风">
      <a:majorFont>
        <a:latin typeface="幼圆"/>
        <a:ea typeface="汉仪乐喵体W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A20201655">
    <a:dk1>
      <a:srgbClr val="000000"/>
    </a:dk1>
    <a:lt1>
      <a:srgbClr val="FFFFFF"/>
    </a:lt1>
    <a:dk2>
      <a:srgbClr val="FBEFD3"/>
    </a:dk2>
    <a:lt2>
      <a:srgbClr val="FFFFFF"/>
    </a:lt2>
    <a:accent1>
      <a:srgbClr val="8B745C"/>
    </a:accent1>
    <a:accent2>
      <a:srgbClr val="8E8B5E"/>
    </a:accent2>
    <a:accent3>
      <a:srgbClr val="7F8E5E"/>
    </a:accent3>
    <a:accent4>
      <a:srgbClr val="6D8E5E"/>
    </a:accent4>
    <a:accent5>
      <a:srgbClr val="5E8E64"/>
    </a:accent5>
    <a:accent6>
      <a:srgbClr val="5E8E77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WPS 演示</Application>
  <PresentationFormat>宽屏</PresentationFormat>
  <Paragraphs>46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幼圆</vt:lpstr>
      <vt:lpstr>汉仪乐喵体W</vt:lpstr>
      <vt:lpstr>华文琥珀</vt:lpstr>
      <vt:lpstr>微软雅黑</vt:lpstr>
      <vt:lpstr>Arial Unicode MS</vt:lpstr>
      <vt:lpstr>Calibri</vt:lpstr>
      <vt:lpstr>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6班</dc:creator>
  <cp:lastModifiedBy>陌陌</cp:lastModifiedBy>
  <cp:revision>2</cp:revision>
  <dcterms:created xsi:type="dcterms:W3CDTF">2022-05-25T03:29:00Z</dcterms:created>
  <dcterms:modified xsi:type="dcterms:W3CDTF">2022-05-25T05:03:41Z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3763773815454689BD40622C15ACF02C</vt:lpwstr>
  </property>
  <property fmtid="{D5CDD505-2E9C-101B-9397-08002B2CF9AE}" pid="3" name="KSOProductBuildVer">
    <vt:lpwstr>2052-11.1.0.11744</vt:lpwstr>
  </property>
</Properties>
</file>